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Override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68" r:id="rId2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etlý štýl 3 - zvýrazneni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3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10244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6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6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7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8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9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0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1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2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sp>
          <p:nvSpPr>
            <p:cNvPr id="10263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264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10265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066800"/>
            <a:ext cx="7772400" cy="1417638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CA"/>
          </a:p>
        </p:txBody>
      </p:sp>
      <p:sp>
        <p:nvSpPr>
          <p:cNvPr id="1026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sk-SK" smtClean="0"/>
              <a:t>Kliknite sem a upravte štýl predlohy podnadpisov.</a:t>
            </a:r>
            <a:endParaRPr lang="en-CA"/>
          </a:p>
        </p:txBody>
      </p:sp>
      <p:sp>
        <p:nvSpPr>
          <p:cNvPr id="10267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29582C7-2B21-4EB6-885B-68BC9FEEF2B4}" type="datetimeFigureOut">
              <a:rPr lang="sk-SK" smtClean="0"/>
              <a:pPr/>
              <a:t>20. 10. 2013</a:t>
            </a:fld>
            <a:endParaRPr lang="sk-SK"/>
          </a:p>
        </p:txBody>
      </p:sp>
      <p:sp>
        <p:nvSpPr>
          <p:cNvPr id="10268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sk-SK"/>
          </a:p>
        </p:txBody>
      </p:sp>
      <p:sp>
        <p:nvSpPr>
          <p:cNvPr id="10269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84E3950-CF51-4F78-90D2-67415D91FEF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582C7-2B21-4EB6-885B-68BC9FEEF2B4}" type="datetimeFigureOut">
              <a:rPr lang="sk-SK" smtClean="0"/>
              <a:pPr/>
              <a:t>20. 10. 2013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E3950-CF51-4F78-90D2-67415D91FEF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002463" y="304800"/>
            <a:ext cx="1943100" cy="57912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73163" y="304800"/>
            <a:ext cx="5676900" cy="57912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582C7-2B21-4EB6-885B-68BC9FEEF2B4}" type="datetimeFigureOut">
              <a:rPr lang="sk-SK" smtClean="0"/>
              <a:pPr/>
              <a:t>20. 10. 2013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E3950-CF51-4F78-90D2-67415D91FEF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obrázok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3716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jektu ClipArt 3"/>
          <p:cNvSpPr>
            <a:spLocks noGrp="1"/>
          </p:cNvSpPr>
          <p:nvPr>
            <p:ph type="clipArt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r>
              <a:rPr lang="sk-SK" smtClean="0"/>
              <a:t>Ak chcete pridať obrázok ClipArt, kliknite na ikonu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9582C7-2B21-4EB6-885B-68BC9FEEF2B4}" type="datetimeFigureOut">
              <a:rPr lang="sk-SK" smtClean="0"/>
              <a:pPr/>
              <a:t>20. 10. 2013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84E3950-CF51-4F78-90D2-67415D91FEF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582C7-2B21-4EB6-885B-68BC9FEEF2B4}" type="datetimeFigureOut">
              <a:rPr lang="sk-SK" smtClean="0"/>
              <a:pPr/>
              <a:t>20. 10. 2013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E3950-CF51-4F78-90D2-67415D91FEF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582C7-2B21-4EB6-885B-68BC9FEEF2B4}" type="datetimeFigureOut">
              <a:rPr lang="sk-SK" smtClean="0"/>
              <a:pPr/>
              <a:t>20. 10. 2013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E3950-CF51-4F78-90D2-67415D91FEF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582C7-2B21-4EB6-885B-68BC9FEEF2B4}" type="datetimeFigureOut">
              <a:rPr lang="sk-SK" smtClean="0"/>
              <a:pPr/>
              <a:t>20. 10. 2013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E3950-CF51-4F78-90D2-67415D91FEF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582C7-2B21-4EB6-885B-68BC9FEEF2B4}" type="datetimeFigureOut">
              <a:rPr lang="sk-SK" smtClean="0"/>
              <a:pPr/>
              <a:t>20. 10. 2013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E3950-CF51-4F78-90D2-67415D91FEF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582C7-2B21-4EB6-885B-68BC9FEEF2B4}" type="datetimeFigureOut">
              <a:rPr lang="sk-SK" smtClean="0"/>
              <a:pPr/>
              <a:t>20. 10. 2013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E3950-CF51-4F78-90D2-67415D91FEF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582C7-2B21-4EB6-885B-68BC9FEEF2B4}" type="datetimeFigureOut">
              <a:rPr lang="sk-SK" smtClean="0"/>
              <a:pPr/>
              <a:t>20. 10. 2013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E3950-CF51-4F78-90D2-67415D91FEF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582C7-2B21-4EB6-885B-68BC9FEEF2B4}" type="datetimeFigureOut">
              <a:rPr lang="sk-SK" smtClean="0"/>
              <a:pPr/>
              <a:t>20. 10. 2013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E3950-CF51-4F78-90D2-67415D91FEF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9582C7-2B21-4EB6-885B-68BC9FEEF2B4}" type="datetimeFigureOut">
              <a:rPr lang="sk-SK" smtClean="0"/>
              <a:pPr/>
              <a:t>20. 10. 2013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E3950-CF51-4F78-90D2-67415D91FEF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922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sp>
          <p:nvSpPr>
            <p:cNvPr id="9239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9240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9241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3048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9242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fld id="{F29582C7-2B21-4EB6-885B-68BC9FEEF2B4}" type="datetimeFigureOut">
              <a:rPr lang="sk-SK" smtClean="0"/>
              <a:pPr/>
              <a:t>20. 10. 2013</a:t>
            </a:fld>
            <a:endParaRPr lang="sk-SK"/>
          </a:p>
        </p:txBody>
      </p:sp>
      <p:sp>
        <p:nvSpPr>
          <p:cNvPr id="9244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924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fld id="{A84E3950-CF51-4F78-90D2-67415D91FEF9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split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344815" cy="1647726"/>
          </a:xfrm>
        </p:spPr>
        <p:txBody>
          <a:bodyPr/>
          <a:lstStyle/>
          <a:p>
            <a:pPr algn="ctr"/>
            <a:r>
              <a:rPr lang="sk-SK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Stavby kociek</a:t>
            </a:r>
            <a:endParaRPr lang="sk-SK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725144"/>
            <a:ext cx="7128791" cy="913656"/>
          </a:xfrm>
        </p:spPr>
        <p:txBody>
          <a:bodyPr/>
          <a:lstStyle/>
          <a:p>
            <a:r>
              <a:rPr lang="sk-SK" dirty="0" smtClean="0"/>
              <a:t>4. ročník          Mgr. A. Karchutňáková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 bwMode="auto">
          <a:xfrm>
            <a:off x="5652150" y="5517290"/>
            <a:ext cx="720080" cy="72008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bliqueTopRight">
              <a:rot lat="0" lon="0" rev="0"/>
            </a:camera>
            <a:lightRig rig="threePt" dir="t"/>
          </a:scene3d>
          <a:sp3d extrusionH="762000" contourW="25400" prstMaterial="matte">
            <a:extrusionClr>
              <a:srgbClr val="0070C0"/>
            </a:extrusionClr>
            <a:contourClr>
              <a:schemeClr val="tx1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Obdĺžnik 4"/>
          <p:cNvSpPr/>
          <p:nvPr/>
        </p:nvSpPr>
        <p:spPr bwMode="auto">
          <a:xfrm>
            <a:off x="2987780" y="5517290"/>
            <a:ext cx="720080" cy="720080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bliqueTopRight">
              <a:rot lat="0" lon="0" rev="0"/>
            </a:camera>
            <a:lightRig rig="threePt" dir="t"/>
          </a:scene3d>
          <a:sp3d extrusionH="762000" contourW="25400" prstMaterial="matte">
            <a:extrusionClr>
              <a:srgbClr val="FFC000"/>
            </a:extrusionClr>
            <a:contourClr>
              <a:schemeClr val="tx1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bdĺžnik 5"/>
          <p:cNvSpPr/>
          <p:nvPr/>
        </p:nvSpPr>
        <p:spPr bwMode="auto">
          <a:xfrm>
            <a:off x="4427980" y="5733320"/>
            <a:ext cx="720080" cy="72008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bliqueTopRight">
              <a:rot lat="0" lon="0" rev="0"/>
            </a:camera>
            <a:lightRig rig="threePt" dir="t"/>
          </a:scene3d>
          <a:sp3d extrusionH="762000" contourW="25400" prstMaterial="matte">
            <a:extrusionClr>
              <a:srgbClr val="0070C0"/>
            </a:extrusionClr>
            <a:contourClr>
              <a:schemeClr val="tx1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742950" indent="-742950">
              <a:buFont typeface="+mj-lt"/>
              <a:buAutoNum type="arabicPeriod" startAt="7"/>
            </a:pPr>
            <a:r>
              <a:rPr lang="sk-SK" dirty="0" smtClean="0"/>
              <a:t>stavba</a:t>
            </a:r>
            <a:endParaRPr lang="sk-SK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50" y="1772770"/>
            <a:ext cx="3790793" cy="440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742950" indent="-742950">
              <a:buFont typeface="+mj-lt"/>
              <a:buAutoNum type="arabicPeriod" startAt="8"/>
            </a:pPr>
            <a:r>
              <a:rPr lang="sk-SK" dirty="0" smtClean="0"/>
              <a:t>stavba</a:t>
            </a:r>
            <a:endParaRPr lang="sk-SK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00" y="1844780"/>
            <a:ext cx="4719298" cy="400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742950" indent="-742950">
              <a:buFont typeface="+mj-lt"/>
              <a:buAutoNum type="arabicPeriod" startAt="9"/>
            </a:pPr>
            <a:r>
              <a:rPr lang="sk-SK" dirty="0" smtClean="0"/>
              <a:t>stavba</a:t>
            </a:r>
            <a:endParaRPr lang="sk-SK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660" y="2132820"/>
            <a:ext cx="5094526" cy="37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742950" indent="-742950">
              <a:buFont typeface="+mj-lt"/>
              <a:buAutoNum type="arabicPeriod" startAt="10"/>
            </a:pPr>
            <a:r>
              <a:rPr lang="sk-SK" dirty="0" smtClean="0"/>
              <a:t>stavba</a:t>
            </a:r>
            <a:endParaRPr lang="sk-SK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30" y="1772770"/>
            <a:ext cx="4536630" cy="460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lačidlo akcie: Domov 3">
            <a:hlinkClick r:id="rId4" action="ppaction://hlinksldjump" highlightClick="1"/>
          </p:cNvPr>
          <p:cNvSpPr/>
          <p:nvPr/>
        </p:nvSpPr>
        <p:spPr bwMode="auto">
          <a:xfrm>
            <a:off x="8460540" y="6309400"/>
            <a:ext cx="683460" cy="548600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lačidlo akcie: Koniec 5">
            <a:hlinkClick r:id="" action="ppaction://hlinkshowjump?jump=lastslide" highlightClick="1"/>
          </p:cNvPr>
          <p:cNvSpPr/>
          <p:nvPr/>
        </p:nvSpPr>
        <p:spPr bwMode="auto">
          <a:xfrm>
            <a:off x="7740440" y="6309400"/>
            <a:ext cx="720100" cy="548600"/>
          </a:xfrm>
          <a:prstGeom prst="actionButtonEn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>
    <p:spli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891890"/>
          </a:xfr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indent="-742950">
              <a:buFont typeface="+mj-lt"/>
              <a:buAutoNum type="arabicPeriod"/>
            </a:pPr>
            <a:r>
              <a:rPr lang="sk-SK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plán</a:t>
            </a:r>
            <a:endParaRPr lang="sk-SK" dirty="0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2699740" y="213282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891890"/>
          </a:xfr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sk-SK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plán</a:t>
            </a:r>
            <a:endParaRPr lang="sk-SK" dirty="0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2699740" y="170076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891890"/>
          </a:xfr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sk-SK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plán</a:t>
            </a:r>
            <a:endParaRPr lang="sk-SK" dirty="0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2699740" y="170076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</a:tblGrid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891890"/>
          </a:xfr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sk-SK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plán</a:t>
            </a:r>
            <a:endParaRPr lang="sk-SK" dirty="0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2339690" y="170076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</a:tblGrid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891890"/>
          </a:xfr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sk-SK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plán</a:t>
            </a:r>
            <a:endParaRPr lang="sk-SK" dirty="0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2699740" y="170076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</a:tblGrid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891890"/>
          </a:xfr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sk-SK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plán</a:t>
            </a:r>
            <a:endParaRPr lang="sk-SK" dirty="0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2627730" y="227684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Obsah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91599" y="2420860"/>
            <a:ext cx="7253963" cy="309643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 action="ppaction://hlinksldjump"/>
              </a:rPr>
              <a:t>Stavby kociek</a:t>
            </a:r>
            <a:endParaRPr lang="sk-SK" sz="6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sk-SK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 action="ppaction://hlinksldjump"/>
              </a:rPr>
              <a:t>Plány stavieb</a:t>
            </a:r>
            <a:endParaRPr lang="sk-SK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spli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891890"/>
          </a:xfr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indent="-742950">
              <a:buFont typeface="+mj-lt"/>
              <a:buAutoNum type="arabicPeriod" startAt="7"/>
            </a:pPr>
            <a:r>
              <a:rPr lang="sk-SK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plán</a:t>
            </a:r>
            <a:endParaRPr lang="sk-SK" dirty="0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2699740" y="170076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</a:tblGrid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891890"/>
          </a:xfr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indent="-742950">
              <a:buFont typeface="+mj-lt"/>
              <a:buAutoNum type="arabicPeriod" startAt="8"/>
            </a:pPr>
            <a:r>
              <a:rPr lang="sk-SK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plán</a:t>
            </a:r>
            <a:endParaRPr lang="sk-SK" dirty="0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2699740" y="170076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</a:tblGrid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891890"/>
          </a:xfr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indent="-742950">
              <a:buFont typeface="+mj-lt"/>
              <a:buAutoNum type="arabicPeriod" startAt="9"/>
            </a:pPr>
            <a:r>
              <a:rPr lang="sk-SK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plán</a:t>
            </a:r>
            <a:endParaRPr lang="sk-SK" dirty="0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2699740" y="170076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891890"/>
          </a:xfr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indent="-742950">
              <a:buFont typeface="+mj-lt"/>
              <a:buAutoNum type="arabicPeriod" startAt="10"/>
            </a:pPr>
            <a:r>
              <a:rPr lang="sk-SK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plán</a:t>
            </a:r>
            <a:endParaRPr lang="sk-SK" dirty="0" smtClean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2699740" y="1700760"/>
          <a:ext cx="432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</a:tblGrid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/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6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k-SK" sz="6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lačidlo akcie: Koniec 3">
            <a:hlinkClick r:id="" action="ppaction://hlinkshowjump?jump=lastslide" highlightClick="1"/>
          </p:cNvPr>
          <p:cNvSpPr/>
          <p:nvPr/>
        </p:nvSpPr>
        <p:spPr bwMode="auto">
          <a:xfrm>
            <a:off x="7884460" y="6309400"/>
            <a:ext cx="576080" cy="548600"/>
          </a:xfrm>
          <a:prstGeom prst="actionButtonEn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lačidlo akcie: Domov 4">
            <a:hlinkClick r:id="rId3" action="ppaction://hlinksldjump" highlightClick="1"/>
          </p:cNvPr>
          <p:cNvSpPr/>
          <p:nvPr/>
        </p:nvSpPr>
        <p:spPr bwMode="auto">
          <a:xfrm>
            <a:off x="8460540" y="6309400"/>
            <a:ext cx="683460" cy="548600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>
    <p:spli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530" y="2492870"/>
            <a:ext cx="7772400" cy="1371600"/>
          </a:xfr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sk-SK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KONIEC</a:t>
            </a:r>
          </a:p>
        </p:txBody>
      </p:sp>
    </p:spTree>
  </p:cSld>
  <p:clrMapOvr>
    <a:masterClrMapping/>
  </p:clrMapOvr>
  <p:transition spd="med">
    <p:spli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530" y="908650"/>
            <a:ext cx="7772400" cy="13716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Určuj:</a:t>
            </a:r>
            <a:endParaRPr lang="sk-SK" dirty="0"/>
          </a:p>
        </p:txBody>
      </p:sp>
      <p:sp>
        <p:nvSpPr>
          <p:cNvPr id="3" name="Nadpis 1"/>
          <p:cNvSpPr txBox="1">
            <a:spLocks/>
          </p:cNvSpPr>
          <p:nvPr/>
        </p:nvSpPr>
        <p:spPr bwMode="auto">
          <a:xfrm>
            <a:off x="1187530" y="2276840"/>
            <a:ext cx="7772400" cy="720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1" lang="sk-SK" sz="2800" b="1" i="0" u="none" strike="noStrike" kern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  <a:ea typeface="+mn-ea"/>
                <a:cs typeface="+mn-cs"/>
              </a:rPr>
              <a:t>Z koľkých kociek je stavba?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1187530" y="3573020"/>
            <a:ext cx="7772400" cy="1371600"/>
          </a:xfrm>
          <a:prstGeom prst="rect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sk-SK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Zakresli:</a:t>
            </a:r>
            <a:endParaRPr kumimoji="1" lang="sk-SK" sz="44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187530" y="4941210"/>
            <a:ext cx="7772400" cy="129618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1" lang="sk-SK" sz="2800" b="1" i="0" u="none" strike="noStrike" kern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  <a:ea typeface="+mn-ea"/>
                <a:cs typeface="+mn-cs"/>
              </a:rPr>
              <a:t>Plán stavby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1" lang="sk-SK" sz="2800" b="1" kern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Pohľad</a:t>
            </a:r>
            <a:endParaRPr kumimoji="1" lang="sk-SK" sz="2800" b="1" i="0" u="none" strike="noStrike" kern="0" normalizeH="0" baseline="0" noProof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6516270" y="3861060"/>
          <a:ext cx="2160000" cy="21600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20000"/>
                <a:gridCol w="720000"/>
                <a:gridCol w="720000"/>
              </a:tblGrid>
              <a:tr h="72000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sk-SK" dirty="0" smtClean="0"/>
              <a:t>stavba</a:t>
            </a:r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00" y="2132820"/>
            <a:ext cx="5452547" cy="3744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sk-SK" dirty="0" smtClean="0"/>
              <a:t>stavba</a:t>
            </a:r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10" y="2060810"/>
            <a:ext cx="4718778" cy="3988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sk-SK" dirty="0" smtClean="0"/>
              <a:t>stavba</a:t>
            </a:r>
            <a:endParaRPr lang="sk-SK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10" y="2204830"/>
            <a:ext cx="4213052" cy="377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sk-SK" dirty="0" smtClean="0"/>
              <a:t>stavba</a:t>
            </a:r>
            <a:endParaRPr lang="sk-SK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10" y="1916790"/>
            <a:ext cx="5940457" cy="4287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742950" indent="-742950">
              <a:buFont typeface="+mj-lt"/>
              <a:buAutoNum type="arabicPeriod" startAt="5"/>
            </a:pPr>
            <a:r>
              <a:rPr lang="sk-SK" dirty="0" smtClean="0"/>
              <a:t>stavba</a:t>
            </a:r>
            <a:endParaRPr lang="sk-SK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2253" t="2955" r="5392" b="2494"/>
          <a:stretch>
            <a:fillRect/>
          </a:stretch>
        </p:blipFill>
        <p:spPr bwMode="auto">
          <a:xfrm>
            <a:off x="2915770" y="1916790"/>
            <a:ext cx="2952410" cy="460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742950" indent="-742950">
              <a:buFont typeface="+mj-lt"/>
              <a:buAutoNum type="arabicPeriod" startAt="6"/>
            </a:pPr>
            <a:r>
              <a:rPr lang="sk-SK" dirty="0" smtClean="0"/>
              <a:t>stavba</a:t>
            </a:r>
            <a:endParaRPr lang="sk-SK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40" y="2204830"/>
            <a:ext cx="3744520" cy="3999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/>
  </p:transition>
</p:sld>
</file>

<file path=ppt/theme/theme1.xml><?xml version="1.0" encoding="utf-8"?>
<a:theme xmlns:a="http://schemas.openxmlformats.org/drawingml/2006/main" name="Motív2">
  <a:themeElements>
    <a:clrScheme name="Kravata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Kravat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ravata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avata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Vlastná 1">
    <a:dk1>
      <a:srgbClr val="000000"/>
    </a:dk1>
    <a:lt1>
      <a:srgbClr val="FFFFFF"/>
    </a:lt1>
    <a:dk2>
      <a:srgbClr val="FF0000"/>
    </a:dk2>
    <a:lt2>
      <a:srgbClr val="FFB800"/>
    </a:lt2>
    <a:accent1>
      <a:srgbClr val="FFEF66"/>
    </a:accent1>
    <a:accent2>
      <a:srgbClr val="000000"/>
    </a:accent2>
    <a:accent3>
      <a:srgbClr val="FFFFFF"/>
    </a:accent3>
    <a:accent4>
      <a:srgbClr val="000000"/>
    </a:accent4>
    <a:accent5>
      <a:srgbClr val="FFF6B8"/>
    </a:accent5>
    <a:accent6>
      <a:srgbClr val="000000"/>
    </a:accent6>
    <a:hlink>
      <a:srgbClr val="004C00"/>
    </a:hlink>
    <a:folHlink>
      <a:srgbClr val="703DFF"/>
    </a:folHlink>
  </a:clrScheme>
</a:themeOverride>
</file>

<file path=ppt/theme/themeOverride10.xml><?xml version="1.0" encoding="utf-8"?>
<a:themeOverride xmlns:a="http://schemas.openxmlformats.org/drawingml/2006/main">
  <a:clrScheme name="Vlastná 7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FF8EBA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ppt/theme/themeOverride2.xml><?xml version="1.0" encoding="utf-8"?>
<a:themeOverride xmlns:a="http://schemas.openxmlformats.org/drawingml/2006/main">
  <a:clrScheme name="Vlastná 1">
    <a:dk1>
      <a:srgbClr val="000000"/>
    </a:dk1>
    <a:lt1>
      <a:srgbClr val="FFFFFF"/>
    </a:lt1>
    <a:dk2>
      <a:srgbClr val="FF0000"/>
    </a:dk2>
    <a:lt2>
      <a:srgbClr val="FFB800"/>
    </a:lt2>
    <a:accent1>
      <a:srgbClr val="FFEF66"/>
    </a:accent1>
    <a:accent2>
      <a:srgbClr val="000000"/>
    </a:accent2>
    <a:accent3>
      <a:srgbClr val="FFFFFF"/>
    </a:accent3>
    <a:accent4>
      <a:srgbClr val="000000"/>
    </a:accent4>
    <a:accent5>
      <a:srgbClr val="FFF6B8"/>
    </a:accent5>
    <a:accent6>
      <a:srgbClr val="000000"/>
    </a:accent6>
    <a:hlink>
      <a:srgbClr val="004C00"/>
    </a:hlink>
    <a:folHlink>
      <a:srgbClr val="703DFF"/>
    </a:folHlink>
  </a:clrScheme>
</a:themeOverride>
</file>

<file path=ppt/theme/themeOverride3.xml><?xml version="1.0" encoding="utf-8"?>
<a:themeOverride xmlns:a="http://schemas.openxmlformats.org/drawingml/2006/main">
  <a:clrScheme name="Vlastná 1">
    <a:dk1>
      <a:srgbClr val="000000"/>
    </a:dk1>
    <a:lt1>
      <a:srgbClr val="FFFFFF"/>
    </a:lt1>
    <a:dk2>
      <a:srgbClr val="FF0000"/>
    </a:dk2>
    <a:lt2>
      <a:srgbClr val="FFB800"/>
    </a:lt2>
    <a:accent1>
      <a:srgbClr val="FFEF66"/>
    </a:accent1>
    <a:accent2>
      <a:srgbClr val="000000"/>
    </a:accent2>
    <a:accent3>
      <a:srgbClr val="FFFFFF"/>
    </a:accent3>
    <a:accent4>
      <a:srgbClr val="000000"/>
    </a:accent4>
    <a:accent5>
      <a:srgbClr val="FFF6B8"/>
    </a:accent5>
    <a:accent6>
      <a:srgbClr val="000000"/>
    </a:accent6>
    <a:hlink>
      <a:srgbClr val="004C00"/>
    </a:hlink>
    <a:folHlink>
      <a:srgbClr val="703DFF"/>
    </a:folHlink>
  </a:clrScheme>
</a:themeOverride>
</file>

<file path=ppt/theme/themeOverride4.xml><?xml version="1.0" encoding="utf-8"?>
<a:themeOverride xmlns:a="http://schemas.openxmlformats.org/drawingml/2006/main">
  <a:clrScheme name="Vlastná 1">
    <a:dk1>
      <a:srgbClr val="000000"/>
    </a:dk1>
    <a:lt1>
      <a:srgbClr val="FFFFFF"/>
    </a:lt1>
    <a:dk2>
      <a:srgbClr val="FF0000"/>
    </a:dk2>
    <a:lt2>
      <a:srgbClr val="FFB800"/>
    </a:lt2>
    <a:accent1>
      <a:srgbClr val="FFEF66"/>
    </a:accent1>
    <a:accent2>
      <a:srgbClr val="000000"/>
    </a:accent2>
    <a:accent3>
      <a:srgbClr val="FFFFFF"/>
    </a:accent3>
    <a:accent4>
      <a:srgbClr val="000000"/>
    </a:accent4>
    <a:accent5>
      <a:srgbClr val="FFF6B8"/>
    </a:accent5>
    <a:accent6>
      <a:srgbClr val="000000"/>
    </a:accent6>
    <a:hlink>
      <a:srgbClr val="004C00"/>
    </a:hlink>
    <a:folHlink>
      <a:srgbClr val="703DFF"/>
    </a:folHlink>
  </a:clrScheme>
</a:themeOverride>
</file>

<file path=ppt/theme/themeOverride5.xml><?xml version="1.0" encoding="utf-8"?>
<a:themeOverride xmlns:a="http://schemas.openxmlformats.org/drawingml/2006/main">
  <a:clrScheme name="Vlastná 1">
    <a:dk1>
      <a:srgbClr val="000000"/>
    </a:dk1>
    <a:lt1>
      <a:srgbClr val="FFFFFF"/>
    </a:lt1>
    <a:dk2>
      <a:srgbClr val="FF0000"/>
    </a:dk2>
    <a:lt2>
      <a:srgbClr val="FFB800"/>
    </a:lt2>
    <a:accent1>
      <a:srgbClr val="FFEF66"/>
    </a:accent1>
    <a:accent2>
      <a:srgbClr val="000000"/>
    </a:accent2>
    <a:accent3>
      <a:srgbClr val="FFFFFF"/>
    </a:accent3>
    <a:accent4>
      <a:srgbClr val="000000"/>
    </a:accent4>
    <a:accent5>
      <a:srgbClr val="FFF6B8"/>
    </a:accent5>
    <a:accent6>
      <a:srgbClr val="000000"/>
    </a:accent6>
    <a:hlink>
      <a:srgbClr val="004C00"/>
    </a:hlink>
    <a:folHlink>
      <a:srgbClr val="703DFF"/>
    </a:folHlink>
  </a:clrScheme>
</a:themeOverride>
</file>

<file path=ppt/theme/themeOverride6.xml><?xml version="1.0" encoding="utf-8"?>
<a:themeOverride xmlns:a="http://schemas.openxmlformats.org/drawingml/2006/main">
  <a:clrScheme name="Vlastná 7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FF8EBA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ppt/theme/themeOverride7.xml><?xml version="1.0" encoding="utf-8"?>
<a:themeOverride xmlns:a="http://schemas.openxmlformats.org/drawingml/2006/main">
  <a:clrScheme name="Vlastná 7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FF8EBA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ppt/theme/themeOverride8.xml><?xml version="1.0" encoding="utf-8"?>
<a:themeOverride xmlns:a="http://schemas.openxmlformats.org/drawingml/2006/main">
  <a:clrScheme name="Vlastná 7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FF8EBA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ppt/theme/themeOverride9.xml><?xml version="1.0" encoding="utf-8"?>
<a:themeOverride xmlns:a="http://schemas.openxmlformats.org/drawingml/2006/main">
  <a:clrScheme name="Vlastná 7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FF8EBA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Motív2</Template>
  <TotalTime>104</TotalTime>
  <Words>101</Words>
  <Application>Microsoft Office PowerPoint</Application>
  <PresentationFormat>Prezentácia na obrazovke (4:3)</PresentationFormat>
  <Paragraphs>83</Paragraphs>
  <Slides>24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25" baseType="lpstr">
      <vt:lpstr>Motív2</vt:lpstr>
      <vt:lpstr>Stavby kociek</vt:lpstr>
      <vt:lpstr>Obsah</vt:lpstr>
      <vt:lpstr>Určuj:</vt:lpstr>
      <vt:lpstr>stavba</vt:lpstr>
      <vt:lpstr>stavba</vt:lpstr>
      <vt:lpstr>stavba</vt:lpstr>
      <vt:lpstr>stavba</vt:lpstr>
      <vt:lpstr>stavba</vt:lpstr>
      <vt:lpstr>stavba</vt:lpstr>
      <vt:lpstr>stavba</vt:lpstr>
      <vt:lpstr>stavba</vt:lpstr>
      <vt:lpstr>stavba</vt:lpstr>
      <vt:lpstr>stavba</vt:lpstr>
      <vt:lpstr>plán</vt:lpstr>
      <vt:lpstr>plán</vt:lpstr>
      <vt:lpstr>plán</vt:lpstr>
      <vt:lpstr>plán</vt:lpstr>
      <vt:lpstr>plán</vt:lpstr>
      <vt:lpstr>plán</vt:lpstr>
      <vt:lpstr>plán</vt:lpstr>
      <vt:lpstr>plán</vt:lpstr>
      <vt:lpstr>plán</vt:lpstr>
      <vt:lpstr>plán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Stavby kociek</dc:title>
  <dc:creator>lenovo_ntb</dc:creator>
  <cp:lastModifiedBy>lenovo_ntb</cp:lastModifiedBy>
  <cp:revision>12</cp:revision>
  <dcterms:created xsi:type="dcterms:W3CDTF">2013-10-19T16:40:12Z</dcterms:created>
  <dcterms:modified xsi:type="dcterms:W3CDTF">2013-10-20T16:30:34Z</dcterms:modified>
</cp:coreProperties>
</file>