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59" r:id="rId6"/>
    <p:sldId id="260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6600"/>
    <a:srgbClr val="B9FFA3"/>
    <a:srgbClr val="5DD5FF"/>
    <a:srgbClr val="FFFF66"/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58641-53F3-4D02-8A47-8A2FF40231D1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F7D83-2510-4644-B99A-7E58354AD79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1</a:t>
            </a:fld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10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2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8F7D83-2510-4644-B99A-7E58354AD795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024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1026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026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066800"/>
            <a:ext cx="7772400" cy="1417638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CA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CA"/>
          </a:p>
        </p:txBody>
      </p:sp>
      <p:sp>
        <p:nvSpPr>
          <p:cNvPr id="1026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1026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sk-SK"/>
          </a:p>
        </p:txBody>
      </p:sp>
      <p:sp>
        <p:nvSpPr>
          <p:cNvPr id="1026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43100" cy="57912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73163" y="304800"/>
            <a:ext cx="5676900" cy="57912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jektu ClipArt 3"/>
          <p:cNvSpPr>
            <a:spLocks noGrp="1"/>
          </p:cNvSpPr>
          <p:nvPr>
            <p:ph type="clip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sk-SK" smtClean="0"/>
              <a:t>Ak chcete pridať obrázok ClipArt, kliknite na ikonu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923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924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3048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8FBE5558-DA55-48FF-B86D-DB4342CA623F}" type="datetimeFigureOut">
              <a:rPr lang="sk-SK" smtClean="0"/>
              <a:pPr/>
              <a:t>1. 12. 2013</a:t>
            </a:fld>
            <a:endParaRPr lang="sk-SK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924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3F3872A4-2AD4-4B78-8482-8FD980CB20D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med">
    <p:spli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6120680" cy="1296144"/>
          </a:xfrm>
        </p:spPr>
        <p:txBody>
          <a:bodyPr/>
          <a:lstStyle/>
          <a:p>
            <a:r>
              <a:rPr lang="sk-SK" sz="6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Jednotky </a:t>
            </a:r>
            <a:r>
              <a:rPr lang="sk-SK" sz="6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dĺžky</a:t>
            </a:r>
            <a:endParaRPr lang="sk-SK" sz="66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00364" y="4000504"/>
            <a:ext cx="5572164" cy="640608"/>
          </a:xfrm>
        </p:spPr>
        <p:txBody>
          <a:bodyPr>
            <a:normAutofit fontScale="92500"/>
          </a:bodyPr>
          <a:lstStyle/>
          <a:p>
            <a:pPr algn="l"/>
            <a:r>
              <a:rPr lang="sk-SK" sz="2800" dirty="0" smtClean="0"/>
              <a:t>4. ročník	 Mgr. A. Karchutňáková</a:t>
            </a:r>
          </a:p>
        </p:txBody>
      </p:sp>
      <p:pic>
        <p:nvPicPr>
          <p:cNvPr id="25604" name="Picture 4" descr="http://www.beruska8.cz/pracovni/domacnost1/1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645024"/>
            <a:ext cx="1685927" cy="1869430"/>
          </a:xfrm>
          <a:prstGeom prst="rect">
            <a:avLst/>
          </a:prstGeom>
          <a:noFill/>
        </p:spPr>
      </p:pic>
      <p:pic>
        <p:nvPicPr>
          <p:cNvPr id="25605" name="Picture 5" descr="C:\Users\ZS s MS\AppData\Local\Microsoft\Windows\Temporary Internet Files\Content.IE5\HHPDKDJ3\MCj043709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60648"/>
            <a:ext cx="2285992" cy="2285992"/>
          </a:xfrm>
          <a:prstGeom prst="rect">
            <a:avLst/>
          </a:prstGeom>
          <a:noFill/>
        </p:spPr>
      </p:pic>
      <p:pic>
        <p:nvPicPr>
          <p:cNvPr id="25607" name="Picture 7" descr="C:\Users\ZS s MS\AppData\Local\Microsoft\Windows\Temporary Internet Files\Content.IE5\PUMG4TIY\MCj0296051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4786322"/>
            <a:ext cx="2079279" cy="1576812"/>
          </a:xfrm>
          <a:prstGeom prst="rect">
            <a:avLst/>
          </a:prstGeom>
          <a:noFill/>
        </p:spPr>
      </p:pic>
      <p:pic>
        <p:nvPicPr>
          <p:cNvPr id="25608" name="Picture 8" descr="C:\Users\ZS s MS\AppData\Local\Microsoft\Windows\Temporary Internet Files\Content.IE5\HAL6RJ9X\MCIN00273_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4857760"/>
            <a:ext cx="1509674" cy="13405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292696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sk-SK" sz="7200" dirty="0" smtClean="0">
                <a:ln w="500">
                  <a:solidFill>
                    <a:sysClr val="windowText" lastClr="000000"/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Koniec</a:t>
            </a:r>
            <a:endParaRPr lang="sk-SK" sz="7200" dirty="0">
              <a:ln w="500">
                <a:solidFill>
                  <a:sysClr val="windowText" lastClr="000000"/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" name="Zástupný symbol obrázka 9" descr="lietadlo.gif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14103" r="14103"/>
          <a:stretch>
            <a:fillRect/>
          </a:stretch>
        </p:blipFill>
        <p:spPr>
          <a:prstGeom prst="rect">
            <a:avLst/>
          </a:prstGeom>
          <a:solidFill>
            <a:srgbClr val="002060"/>
          </a:solidFill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480720" cy="648072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Dĺžka</a:t>
            </a:r>
            <a:endParaRPr lang="sk-SK" dirty="0">
              <a:ln w="28575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195736" y="980728"/>
            <a:ext cx="5904656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k-SK" dirty="0" smtClean="0"/>
              <a:t>Vymenuj všetky jednotky dĺžky.</a:t>
            </a:r>
          </a:p>
          <a:p>
            <a:pPr>
              <a:buNone/>
            </a:pPr>
            <a:r>
              <a:rPr lang="sk-SK" dirty="0" smtClean="0"/>
              <a:t>Zoraď ich od najmenšej po najväčšiu.</a:t>
            </a:r>
          </a:p>
          <a:p>
            <a:pPr>
              <a:buNone/>
            </a:pPr>
            <a:r>
              <a:rPr lang="sk-SK" dirty="0" smtClean="0"/>
              <a:t>Aké vzťahy medzi nimi platia?</a:t>
            </a:r>
            <a:endParaRPr lang="sk-SK" dirty="0"/>
          </a:p>
        </p:txBody>
      </p:sp>
      <p:pic>
        <p:nvPicPr>
          <p:cNvPr id="28674" name="Picture 2" descr="C:\Users\ZS s MS\AppData\Local\Microsoft\Windows\Temporary Internet Files\Content.IE5\HAL6RJ9X\MCj030808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53771">
            <a:off x="7593925" y="551414"/>
            <a:ext cx="1533033" cy="532646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1148676" y="3357562"/>
            <a:ext cx="7858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mm</a:t>
            </a:r>
            <a:endParaRPr lang="sk-SK" sz="2400" dirty="0"/>
          </a:p>
        </p:txBody>
      </p:sp>
      <p:sp>
        <p:nvSpPr>
          <p:cNvPr id="7" name="BlokTextu 6"/>
          <p:cNvSpPr txBox="1"/>
          <p:nvPr/>
        </p:nvSpPr>
        <p:spPr>
          <a:xfrm>
            <a:off x="2505998" y="3357562"/>
            <a:ext cx="7858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400" dirty="0"/>
              <a:t>c</a:t>
            </a:r>
            <a:r>
              <a:rPr lang="sk-SK" sz="2400" dirty="0" smtClean="0"/>
              <a:t>m</a:t>
            </a:r>
            <a:endParaRPr lang="sk-SK" sz="2400" dirty="0"/>
          </a:p>
        </p:txBody>
      </p:sp>
      <p:sp>
        <p:nvSpPr>
          <p:cNvPr id="8" name="BlokTextu 7"/>
          <p:cNvSpPr txBox="1"/>
          <p:nvPr/>
        </p:nvSpPr>
        <p:spPr>
          <a:xfrm>
            <a:off x="3863320" y="3357562"/>
            <a:ext cx="7858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400" dirty="0"/>
              <a:t>d</a:t>
            </a:r>
            <a:r>
              <a:rPr lang="sk-SK" sz="2400" dirty="0" smtClean="0"/>
              <a:t>m</a:t>
            </a:r>
            <a:endParaRPr lang="sk-SK" sz="2400" dirty="0"/>
          </a:p>
        </p:txBody>
      </p:sp>
      <p:sp>
        <p:nvSpPr>
          <p:cNvPr id="9" name="BlokTextu 8"/>
          <p:cNvSpPr txBox="1"/>
          <p:nvPr/>
        </p:nvSpPr>
        <p:spPr>
          <a:xfrm>
            <a:off x="5149204" y="3357562"/>
            <a:ext cx="7858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/>
              <a:t>m</a:t>
            </a:r>
            <a:endParaRPr lang="sk-SK" sz="2400" dirty="0"/>
          </a:p>
        </p:txBody>
      </p:sp>
      <p:sp>
        <p:nvSpPr>
          <p:cNvPr id="10" name="BlokTextu 9"/>
          <p:cNvSpPr txBox="1"/>
          <p:nvPr/>
        </p:nvSpPr>
        <p:spPr>
          <a:xfrm>
            <a:off x="8006724" y="3286124"/>
            <a:ext cx="78581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2400" dirty="0"/>
              <a:t>k</a:t>
            </a:r>
            <a:r>
              <a:rPr lang="sk-SK" sz="2400" dirty="0" smtClean="0"/>
              <a:t>m</a:t>
            </a:r>
            <a:endParaRPr lang="sk-SK" sz="2400" dirty="0"/>
          </a:p>
        </p:txBody>
      </p:sp>
      <p:sp>
        <p:nvSpPr>
          <p:cNvPr id="11" name="Zahnutá šípka dolu 10"/>
          <p:cNvSpPr/>
          <p:nvPr/>
        </p:nvSpPr>
        <p:spPr>
          <a:xfrm>
            <a:off x="1505866" y="2786058"/>
            <a:ext cx="1428760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2" name="Zahnutá šípka dolu 11"/>
          <p:cNvSpPr/>
          <p:nvPr/>
        </p:nvSpPr>
        <p:spPr>
          <a:xfrm>
            <a:off x="2791750" y="2786058"/>
            <a:ext cx="1428760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3" name="Zahnutá šípka dolu 12"/>
          <p:cNvSpPr/>
          <p:nvPr/>
        </p:nvSpPr>
        <p:spPr>
          <a:xfrm>
            <a:off x="4220510" y="2786058"/>
            <a:ext cx="1428760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4" name="Zahnutá šípka dolu 13"/>
          <p:cNvSpPr/>
          <p:nvPr/>
        </p:nvSpPr>
        <p:spPr>
          <a:xfrm>
            <a:off x="5649270" y="2786058"/>
            <a:ext cx="2857520" cy="57150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5" name="Zahnutá šípka dolu 14"/>
          <p:cNvSpPr/>
          <p:nvPr/>
        </p:nvSpPr>
        <p:spPr>
          <a:xfrm flipH="1" flipV="1">
            <a:off x="1505866" y="3786190"/>
            <a:ext cx="1428760" cy="6429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6" name="Zahnutá šípka dolu 15"/>
          <p:cNvSpPr/>
          <p:nvPr/>
        </p:nvSpPr>
        <p:spPr>
          <a:xfrm flipH="1" flipV="1">
            <a:off x="2863188" y="3786190"/>
            <a:ext cx="1428760" cy="6429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7" name="Zahnutá šípka dolu 16"/>
          <p:cNvSpPr/>
          <p:nvPr/>
        </p:nvSpPr>
        <p:spPr>
          <a:xfrm flipH="1" flipV="1">
            <a:off x="4220510" y="3786190"/>
            <a:ext cx="1428760" cy="6429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8" name="Zahnutá šípka dolu 17"/>
          <p:cNvSpPr/>
          <p:nvPr/>
        </p:nvSpPr>
        <p:spPr>
          <a:xfrm flipH="1" flipV="1">
            <a:off x="5720708" y="3786190"/>
            <a:ext cx="2786082" cy="71438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720180" y="292893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:</a:t>
            </a:r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10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3077502" y="292893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:</a:t>
            </a:r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10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4506262" y="292893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:</a:t>
            </a:r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10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6435088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:</a:t>
            </a:r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1 000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1791618" y="371475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. 10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3148940" y="378619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. 10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506262" y="3786190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. 10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6435088" y="3786190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ln w="10541" cmpd="sng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. 1 000</a:t>
            </a:r>
            <a:endParaRPr lang="sk-SK" sz="2400" b="1" dirty="0">
              <a:ln w="10541" cmpd="sng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graphicFrame>
        <p:nvGraphicFramePr>
          <p:cNvPr id="28" name="Tabuľka 27"/>
          <p:cNvGraphicFramePr>
            <a:graphicFrameLocks noGrp="1"/>
          </p:cNvGraphicFramePr>
          <p:nvPr/>
        </p:nvGraphicFramePr>
        <p:xfrm>
          <a:off x="1115616" y="4797152"/>
          <a:ext cx="7000923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820"/>
                <a:gridCol w="1166820"/>
                <a:gridCol w="1166820"/>
                <a:gridCol w="1481980"/>
                <a:gridCol w="1226447"/>
                <a:gridCol w="792036"/>
              </a:tblGrid>
              <a:tr h="370840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sk-SK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km</a:t>
                      </a:r>
                      <a:r>
                        <a:rPr kumimoji="0" lang="sk-SK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=</a:t>
                      </a:r>
                      <a:endParaRPr kumimoji="0" lang="sk-SK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sk-SK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sk-SK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sk-SK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dm =</a:t>
                      </a:r>
                      <a:endParaRPr kumimoji="0" lang="sk-SK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sk-SK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sk-SK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cm</a:t>
                      </a:r>
                      <a:endParaRPr kumimoji="0" lang="sk-SK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m =</a:t>
                      </a:r>
                      <a:endParaRPr lang="sk-SK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dm</a:t>
                      </a:r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dm =</a:t>
                      </a:r>
                      <a:endParaRPr lang="sk-SK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mm</a:t>
                      </a:r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m =</a:t>
                      </a:r>
                      <a:endParaRPr lang="sk-SK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cm</a:t>
                      </a:r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cm =</a:t>
                      </a:r>
                      <a:endParaRPr lang="sk-SK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mm</a:t>
                      </a:r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m =</a:t>
                      </a:r>
                      <a:endParaRPr lang="sk-SK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400" b="1" dirty="0" smtClean="0"/>
                        <a:t>mm</a:t>
                      </a:r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k-SK" sz="2400" b="1" dirty="0" smtClean="0"/>
                        <a:t>Doplň</a:t>
                      </a:r>
                      <a:r>
                        <a:rPr lang="sk-SK" sz="2400" b="1" baseline="0" dirty="0" smtClean="0"/>
                        <a:t> správne čísla.</a:t>
                      </a:r>
                      <a:endParaRPr lang="sk-SK" sz="2400" b="1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20040"/>
            <a:ext cx="5760640" cy="894382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sz="3600" dirty="0" smtClean="0"/>
              <a:t>Spoj rovnaké hodnoty: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043608" y="1700808"/>
            <a:ext cx="3520440" cy="35861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sk-SK" sz="4000" dirty="0" smtClean="0"/>
              <a:t> </a:t>
            </a:r>
            <a:r>
              <a:rPr lang="sk-SK" sz="4000" b="1" dirty="0" smtClean="0"/>
              <a:t>40 cm</a:t>
            </a:r>
          </a:p>
          <a:p>
            <a:r>
              <a:rPr lang="sk-SK" sz="4000" b="1" dirty="0" smtClean="0"/>
              <a:t> 4 km</a:t>
            </a:r>
          </a:p>
          <a:p>
            <a:r>
              <a:rPr lang="sk-SK" sz="4000" b="1" dirty="0" smtClean="0"/>
              <a:t> 4 000 mm</a:t>
            </a:r>
          </a:p>
          <a:p>
            <a:r>
              <a:rPr lang="sk-SK" sz="4000" dirty="0" smtClean="0"/>
              <a:t> </a:t>
            </a:r>
            <a:r>
              <a:rPr lang="sk-SK" sz="4000" b="1" dirty="0" smtClean="0"/>
              <a:t>4 dm</a:t>
            </a:r>
          </a:p>
          <a:p>
            <a:r>
              <a:rPr lang="sk-SK" sz="4000" b="1" dirty="0" smtClean="0"/>
              <a:t> 40 m</a:t>
            </a:r>
            <a:endParaRPr lang="sk-SK" sz="4000" b="1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16016" y="2996952"/>
            <a:ext cx="3520440" cy="35861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sk-SK" sz="4000" b="1" dirty="0" smtClean="0"/>
              <a:t> 4 m</a:t>
            </a:r>
          </a:p>
          <a:p>
            <a:r>
              <a:rPr lang="sk-SK" sz="4000" b="1" dirty="0" smtClean="0"/>
              <a:t> 400 dm</a:t>
            </a:r>
          </a:p>
          <a:p>
            <a:r>
              <a:rPr lang="sk-SK" sz="4000" b="1" dirty="0" smtClean="0"/>
              <a:t> 400 mm</a:t>
            </a:r>
          </a:p>
          <a:p>
            <a:r>
              <a:rPr lang="sk-SK" sz="4000" b="1" dirty="0" smtClean="0"/>
              <a:t> 4 dm</a:t>
            </a:r>
          </a:p>
          <a:p>
            <a:r>
              <a:rPr lang="sk-SK" sz="4000" b="1" dirty="0" smtClean="0"/>
              <a:t> 4 000 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0"/>
            <a:ext cx="2428860" cy="342899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20040"/>
            <a:ext cx="6655640" cy="75150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smtClean="0"/>
              <a:t>Premieňaj:</a:t>
            </a:r>
            <a:endParaRPr lang="sk-SK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1043608" y="1916832"/>
          <a:ext cx="7200801" cy="374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7272"/>
                <a:gridCol w="2005936"/>
                <a:gridCol w="1614246"/>
                <a:gridCol w="1315531"/>
                <a:gridCol w="1107816"/>
              </a:tblGrid>
              <a:tr h="441514"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1" dirty="0" smtClean="0"/>
                        <a:t>mm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1" dirty="0" smtClean="0"/>
                        <a:t>cm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1" dirty="0" smtClean="0"/>
                        <a:t>dm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400" b="1" dirty="0" smtClean="0"/>
                        <a:t>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km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48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4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dm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4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algn="r"/>
                      <a:r>
                        <a:rPr lang="sk-SK" sz="2400" b="1" dirty="0" smtClean="0"/>
                        <a:t>1 cm</a:t>
                      </a:r>
                      <a:endParaRPr lang="sk-SK" sz="2400" b="1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4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30722" name="Picture 2" descr="http://www.beruska8.cz/auta/serie1/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0"/>
            <a:ext cx="990600" cy="1390651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l="1835" t="2820"/>
          <a:stretch>
            <a:fillRect/>
          </a:stretch>
        </p:blipFill>
        <p:spPr bwMode="auto">
          <a:xfrm>
            <a:off x="7229472" y="4286256"/>
            <a:ext cx="1914528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7524328" cy="72008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Premeň na metre:</a:t>
            </a:r>
            <a:endParaRPr lang="sk-SK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0" y="1124744"/>
            <a:ext cx="3977640" cy="35433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3 km = ________ 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50 dm = ________ 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6 000 cm = _____ 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4 000 mm = _____ m</a:t>
            </a:r>
            <a:endParaRPr lang="sk-SK" sz="32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2928935"/>
            <a:ext cx="4965192" cy="250033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7 km 500 m = ________ 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40 dm 500 cm = ______ 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3 m 3 000 mm = ______ m</a:t>
            </a:r>
            <a:endParaRPr lang="sk-SK" sz="3200" dirty="0"/>
          </a:p>
        </p:txBody>
      </p:sp>
      <p:pic>
        <p:nvPicPr>
          <p:cNvPr id="33794" name="Picture 2" descr="http://www.beruska8.cz/auta/masinky1/1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12576" y="5572140"/>
            <a:ext cx="9756577" cy="1091497"/>
          </a:xfrm>
          <a:prstGeom prst="rect">
            <a:avLst/>
          </a:prstGeom>
          <a:noFill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9" y="0"/>
            <a:ext cx="1619672" cy="2428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42048" cy="767008"/>
          </a:xfrm>
        </p:spPr>
        <p:txBody>
          <a:bodyPr>
            <a:normAutofit fontScale="90000"/>
          </a:bodyPr>
          <a:lstStyle/>
          <a:p>
            <a:pPr algn="ctr"/>
            <a:r>
              <a:rPr lang="sk-SK" sz="5400" dirty="0" smtClean="0">
                <a:ln w="28575">
                  <a:solidFill>
                    <a:schemeClr val="tx2">
                      <a:shade val="20000"/>
                      <a:satMod val="120000"/>
                    </a:schemeClr>
                  </a:solidFill>
                </a:ln>
              </a:rPr>
              <a:t>Premeň na milimetre:</a:t>
            </a:r>
            <a:endParaRPr lang="sk-SK" sz="5400" dirty="0">
              <a:ln w="28575">
                <a:solidFill>
                  <a:schemeClr val="tx2">
                    <a:shade val="20000"/>
                    <a:satMod val="120000"/>
                  </a:schemeClr>
                </a:solidFill>
              </a:ln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0" y="1988841"/>
            <a:ext cx="4214810" cy="345638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6 m = _______ mm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35 cm = ______ mm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7 dm = ______ mm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2 m 8 dm = _____ mm</a:t>
            </a:r>
            <a:endParaRPr lang="sk-SK" sz="32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357686" y="3861048"/>
            <a:ext cx="4786314" cy="250033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5 dm 3 cm = ______ mm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6 m 35 mm = ______ mm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 m 8 mm = ______ mm</a:t>
            </a:r>
            <a:endParaRPr lang="sk-SK" sz="3200" dirty="0"/>
          </a:p>
        </p:txBody>
      </p:sp>
      <p:pic>
        <p:nvPicPr>
          <p:cNvPr id="6146" name="Picture 2" descr="http://www.gify.nou.cz/s_vodni_soubory/zw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1340768"/>
            <a:ext cx="2286014" cy="1571636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86662" y="0"/>
            <a:ext cx="1557338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2465 -0.00139 L 0.5526 0.6891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" y="3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100392" cy="58868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Premeň na centimetre:</a:t>
            </a:r>
            <a:endParaRPr lang="sk-SK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4143372" cy="2476871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 m = _______ cm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63 dm = _______ cm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700 mm = _______ cm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923928" y="3933056"/>
            <a:ext cx="4965192" cy="2500330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2 m 3 dm = ________ cm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5 cm 60 mm = ______ cm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 dm 3 00 mm = ______ cm</a:t>
            </a:r>
            <a:endParaRPr lang="sk-SK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052736"/>
            <a:ext cx="1944216" cy="2719201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http://www.beruska8.cz/pracovni/stavba1/4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4797152"/>
            <a:ext cx="1638300" cy="16192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48872" cy="576064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k-SK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Premeň na decimetre:</a:t>
            </a:r>
            <a:endParaRPr lang="sk-SK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15616" y="4077072"/>
            <a:ext cx="3977640" cy="25649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5 m = ______ dm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6 000 cm = ____ dm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4 000 mm = ____ dm</a:t>
            </a:r>
            <a:endParaRPr lang="sk-SK" sz="3200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635896" y="980728"/>
            <a:ext cx="5286380" cy="25003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3 m 15 dm = _______ dm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40 cm 500 mm = ______ dm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2 dm 50 cm = ______ dm</a:t>
            </a:r>
            <a:endParaRPr lang="sk-SK" sz="3200" dirty="0"/>
          </a:p>
        </p:txBody>
      </p:sp>
      <p:pic>
        <p:nvPicPr>
          <p:cNvPr id="4098" name="Picture 2" descr="http://www.gify.nou.cz/lid_malirzednik_soubory/x26.gif"/>
          <p:cNvPicPr>
            <a:picLocks noChangeAspect="1" noChangeArrowheads="1" noCrop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6084168" y="4005064"/>
            <a:ext cx="1584176" cy="22442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100392" cy="588680"/>
          </a:xfrm>
          <a:ln>
            <a:headEnd/>
            <a:tailEnd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sk-SK" sz="4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Premeň na kilometre:</a:t>
            </a:r>
            <a:endParaRPr lang="sk-SK" sz="49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2267744" y="2276872"/>
            <a:ext cx="4952022" cy="24482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6 000 m = _____ km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4 000 m = _____ km</a:t>
            </a:r>
          </a:p>
          <a:p>
            <a:pPr algn="r">
              <a:lnSpc>
                <a:spcPct val="150000"/>
              </a:lnSpc>
              <a:buNone/>
            </a:pPr>
            <a:r>
              <a:rPr lang="sk-SK" sz="3200" dirty="0" smtClean="0"/>
              <a:t>3 km + 2 000 m = _____ km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7524328" y="4221087"/>
            <a:ext cx="1619672" cy="263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2">
  <a:themeElements>
    <a:clrScheme name="Vlastná 8">
      <a:dk1>
        <a:sysClr val="windowText" lastClr="000000"/>
      </a:dk1>
      <a:lt1>
        <a:sysClr val="window" lastClr="FFFFFF"/>
      </a:lt1>
      <a:dk2>
        <a:srgbClr val="666666"/>
      </a:dk2>
      <a:lt2>
        <a:srgbClr val="000C26"/>
      </a:lt2>
      <a:accent1>
        <a:srgbClr val="FF9933"/>
      </a:accent1>
      <a:accent2>
        <a:srgbClr val="FF0000"/>
      </a:accent2>
      <a:accent3>
        <a:srgbClr val="002060"/>
      </a:accent3>
      <a:accent4>
        <a:srgbClr val="FF6600"/>
      </a:accent4>
      <a:accent5>
        <a:srgbClr val="005BD3"/>
      </a:accent5>
      <a:accent6>
        <a:srgbClr val="00349E"/>
      </a:accent6>
      <a:hlink>
        <a:srgbClr val="17BBFD"/>
      </a:hlink>
      <a:folHlink>
        <a:srgbClr val="FF8F43"/>
      </a:folHlink>
    </a:clrScheme>
    <a:fontScheme name="K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Motív2</Template>
  <TotalTime>277</TotalTime>
  <Words>343</Words>
  <Application>Microsoft Office PowerPoint</Application>
  <PresentationFormat>Prezentácia na obrazovke (4:3)</PresentationFormat>
  <Paragraphs>99</Paragraphs>
  <Slides>10</Slides>
  <Notes>10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Motív2</vt:lpstr>
      <vt:lpstr>Jednotky dĺžky</vt:lpstr>
      <vt:lpstr>Dĺžka</vt:lpstr>
      <vt:lpstr>Spoj rovnaké hodnoty:</vt:lpstr>
      <vt:lpstr>Premieňaj:</vt:lpstr>
      <vt:lpstr>Premeň na metre:</vt:lpstr>
      <vt:lpstr>Premeň na milimetre:</vt:lpstr>
      <vt:lpstr>Premeň na centimetre:</vt:lpstr>
      <vt:lpstr>Premeň na decimetre:</vt:lpstr>
      <vt:lpstr>Premeň na kilometre:</vt:lpstr>
      <vt:lpstr>Koniec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Premena jednotiek dĺžky</dc:title>
  <dc:creator>ZS s MS</dc:creator>
  <cp:lastModifiedBy>lenovo_ntb</cp:lastModifiedBy>
  <cp:revision>31</cp:revision>
  <dcterms:created xsi:type="dcterms:W3CDTF">2009-02-15T17:19:06Z</dcterms:created>
  <dcterms:modified xsi:type="dcterms:W3CDTF">2013-12-01T10:08:33Z</dcterms:modified>
</cp:coreProperties>
</file>