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7" r:id="rId2"/>
    <p:sldId id="258" r:id="rId3"/>
    <p:sldId id="259" r:id="rId4"/>
    <p:sldId id="260" r:id="rId5"/>
    <p:sldId id="266" r:id="rId6"/>
    <p:sldId id="261" r:id="rId7"/>
    <p:sldId id="267" r:id="rId8"/>
    <p:sldId id="262" r:id="rId9"/>
    <p:sldId id="268" r:id="rId10"/>
    <p:sldId id="263" r:id="rId11"/>
    <p:sldId id="264" r:id="rId12"/>
    <p:sldId id="270" r:id="rId13"/>
    <p:sldId id="269" r:id="rId14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9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097133-3C70-42DF-890B-EF13E2718B41}" type="datetimeFigureOut">
              <a:rPr lang="sk-SK" smtClean="0"/>
              <a:pPr/>
              <a:t>1. 12. 2013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BBB7F8-F8E7-4208-8241-3D371B999F5F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8A85B2-4A43-4BBC-958A-0845849694BA}" type="slidenum">
              <a:rPr lang="sk-SK" smtClean="0"/>
              <a:pPr/>
              <a:t>1</a:t>
            </a:fld>
            <a:endParaRPr lang="sk-S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-3175" y="2438400"/>
            <a:ext cx="9147175" cy="1063625"/>
            <a:chOff x="-2" y="1536"/>
            <a:chExt cx="5762" cy="670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 flipH="1">
              <a:off x="-2" y="1562"/>
              <a:ext cx="5762" cy="638"/>
              <a:chOff x="-2" y="1562"/>
              <a:chExt cx="5762" cy="638"/>
            </a:xfrm>
          </p:grpSpPr>
          <p:sp>
            <p:nvSpPr>
              <p:cNvPr id="10244" name="Freeform 4"/>
              <p:cNvSpPr>
                <a:spLocks/>
              </p:cNvSpPr>
              <p:nvPr/>
            </p:nvSpPr>
            <p:spPr bwMode="ltGray">
              <a:xfrm rot="-5400000">
                <a:off x="2559" y="-993"/>
                <a:ext cx="624" cy="574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720"/>
                  </a:cxn>
                  <a:cxn ang="0">
                    <a:pos x="1000" y="720"/>
                  </a:cxn>
                  <a:cxn ang="0">
                    <a:pos x="1000" y="0"/>
                  </a:cxn>
                  <a:cxn ang="0">
                    <a:pos x="0" y="0"/>
                  </a:cxn>
                </a:cxnLst>
                <a:rect l="0" t="0" r="r" b="b"/>
                <a:pathLst>
                  <a:path w="1000" h="720">
                    <a:moveTo>
                      <a:pt x="0" y="0"/>
                    </a:moveTo>
                    <a:lnTo>
                      <a:pt x="0" y="720"/>
                    </a:lnTo>
                    <a:lnTo>
                      <a:pt x="1000" y="720"/>
                    </a:lnTo>
                    <a:lnTo>
                      <a:pt x="10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0245" name="Freeform 5"/>
              <p:cNvSpPr>
                <a:spLocks/>
              </p:cNvSpPr>
              <p:nvPr/>
            </p:nvSpPr>
            <p:spPr bwMode="ltGray">
              <a:xfrm rot="-5400000">
                <a:off x="1323" y="1669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0246" name="Freeform 6"/>
              <p:cNvSpPr>
                <a:spLocks/>
              </p:cNvSpPr>
              <p:nvPr/>
            </p:nvSpPr>
            <p:spPr bwMode="ltGray">
              <a:xfrm rot="-5400000">
                <a:off x="982" y="1669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0247" name="Freeform 7"/>
              <p:cNvSpPr>
                <a:spLocks/>
              </p:cNvSpPr>
              <p:nvPr/>
            </p:nvSpPr>
            <p:spPr bwMode="ltGray">
              <a:xfrm rot="-5400000">
                <a:off x="-57" y="1752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0248" name="Freeform 8"/>
              <p:cNvSpPr>
                <a:spLocks/>
              </p:cNvSpPr>
              <p:nvPr/>
            </p:nvSpPr>
            <p:spPr bwMode="ltGray">
              <a:xfrm rot="-5400000">
                <a:off x="664" y="1733"/>
                <a:ext cx="624" cy="2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0249" name="Freeform 9"/>
              <p:cNvSpPr>
                <a:spLocks/>
              </p:cNvSpPr>
              <p:nvPr/>
            </p:nvSpPr>
            <p:spPr bwMode="ltGray">
              <a:xfrm rot="-5400000">
                <a:off x="442" y="1699"/>
                <a:ext cx="624" cy="36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0250" name="Freeform 10"/>
              <p:cNvSpPr>
                <a:spLocks/>
              </p:cNvSpPr>
              <p:nvPr/>
            </p:nvSpPr>
            <p:spPr bwMode="ltGray">
              <a:xfrm rot="-5400000">
                <a:off x="156" y="1726"/>
                <a:ext cx="632" cy="315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0251" name="Freeform 11"/>
              <p:cNvSpPr>
                <a:spLocks/>
              </p:cNvSpPr>
              <p:nvPr/>
            </p:nvSpPr>
            <p:spPr bwMode="ltGray">
              <a:xfrm rot="-5400000">
                <a:off x="3211" y="1664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0252" name="Freeform 12"/>
              <p:cNvSpPr>
                <a:spLocks/>
              </p:cNvSpPr>
              <p:nvPr/>
            </p:nvSpPr>
            <p:spPr bwMode="ltGray">
              <a:xfrm rot="-5400000">
                <a:off x="2870" y="1664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0253" name="Freeform 13"/>
              <p:cNvSpPr>
                <a:spLocks/>
              </p:cNvSpPr>
              <p:nvPr/>
            </p:nvSpPr>
            <p:spPr bwMode="ltGray">
              <a:xfrm rot="-5400000">
                <a:off x="1830" y="1747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0254" name="Freeform 14"/>
              <p:cNvSpPr>
                <a:spLocks/>
              </p:cNvSpPr>
              <p:nvPr/>
            </p:nvSpPr>
            <p:spPr bwMode="ltGray">
              <a:xfrm rot="-5400000">
                <a:off x="2551" y="1728"/>
                <a:ext cx="624" cy="2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0255" name="Freeform 15"/>
              <p:cNvSpPr>
                <a:spLocks/>
              </p:cNvSpPr>
              <p:nvPr/>
            </p:nvSpPr>
            <p:spPr bwMode="ltGray">
              <a:xfrm rot="-5400000">
                <a:off x="2330" y="1694"/>
                <a:ext cx="624" cy="3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0256" name="Freeform 16"/>
              <p:cNvSpPr>
                <a:spLocks/>
              </p:cNvSpPr>
              <p:nvPr/>
            </p:nvSpPr>
            <p:spPr bwMode="ltGray">
              <a:xfrm rot="-5400000">
                <a:off x="2043" y="1721"/>
                <a:ext cx="632" cy="316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0257" name="Freeform 17"/>
              <p:cNvSpPr>
                <a:spLocks/>
              </p:cNvSpPr>
              <p:nvPr/>
            </p:nvSpPr>
            <p:spPr bwMode="ltGray">
              <a:xfrm rot="-5400000">
                <a:off x="4077" y="1669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0258" name="Freeform 18"/>
              <p:cNvSpPr>
                <a:spLocks/>
              </p:cNvSpPr>
              <p:nvPr/>
            </p:nvSpPr>
            <p:spPr bwMode="ltGray">
              <a:xfrm rot="-5400000">
                <a:off x="3736" y="1669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0259" name="Freeform 19"/>
              <p:cNvSpPr>
                <a:spLocks/>
              </p:cNvSpPr>
              <p:nvPr/>
            </p:nvSpPr>
            <p:spPr bwMode="ltGray">
              <a:xfrm rot="-5400000">
                <a:off x="4584" y="1747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0260" name="Freeform 20"/>
              <p:cNvSpPr>
                <a:spLocks/>
              </p:cNvSpPr>
              <p:nvPr/>
            </p:nvSpPr>
            <p:spPr bwMode="ltGray">
              <a:xfrm>
                <a:off x="5469" y="1562"/>
                <a:ext cx="291" cy="625"/>
              </a:xfrm>
              <a:custGeom>
                <a:avLst/>
                <a:gdLst/>
                <a:ahLst/>
                <a:cxnLst>
                  <a:cxn ang="0">
                    <a:pos x="0" y="624"/>
                  </a:cxn>
                  <a:cxn ang="0">
                    <a:pos x="291" y="625"/>
                  </a:cxn>
                  <a:cxn ang="0">
                    <a:pos x="291" y="6"/>
                  </a:cxn>
                  <a:cxn ang="0">
                    <a:pos x="0" y="0"/>
                  </a:cxn>
                  <a:cxn ang="0">
                    <a:pos x="0" y="624"/>
                  </a:cxn>
                </a:cxnLst>
                <a:rect l="0" t="0" r="r" b="b"/>
                <a:pathLst>
                  <a:path w="291" h="625">
                    <a:moveTo>
                      <a:pt x="0" y="624"/>
                    </a:moveTo>
                    <a:lnTo>
                      <a:pt x="291" y="625"/>
                    </a:lnTo>
                    <a:lnTo>
                      <a:pt x="291" y="6"/>
                    </a:lnTo>
                    <a:lnTo>
                      <a:pt x="0" y="0"/>
                    </a:lnTo>
                    <a:cubicBezTo>
                      <a:pt x="39" y="384"/>
                      <a:pt x="0" y="494"/>
                      <a:pt x="0" y="624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0261" name="Freeform 21"/>
              <p:cNvSpPr>
                <a:spLocks/>
              </p:cNvSpPr>
              <p:nvPr/>
            </p:nvSpPr>
            <p:spPr bwMode="ltGray">
              <a:xfrm rot="-5400000">
                <a:off x="5084" y="1694"/>
                <a:ext cx="624" cy="3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0262" name="Freeform 22"/>
              <p:cNvSpPr>
                <a:spLocks/>
              </p:cNvSpPr>
              <p:nvPr/>
            </p:nvSpPr>
            <p:spPr bwMode="ltGray">
              <a:xfrm rot="-5400000">
                <a:off x="4797" y="1721"/>
                <a:ext cx="632" cy="316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</p:grpSp>
        <p:sp>
          <p:nvSpPr>
            <p:cNvPr id="10263" name="Freeform 23"/>
            <p:cNvSpPr>
              <a:spLocks/>
            </p:cNvSpPr>
            <p:nvPr/>
          </p:nvSpPr>
          <p:spPr bwMode="ltGray">
            <a:xfrm flipH="1">
              <a:off x="-2" y="1536"/>
              <a:ext cx="5762" cy="412"/>
            </a:xfrm>
            <a:custGeom>
              <a:avLst/>
              <a:gdLst/>
              <a:ahLst/>
              <a:cxnLst>
                <a:cxn ang="0">
                  <a:pos x="0" y="196"/>
                </a:cxn>
                <a:cxn ang="0">
                  <a:pos x="5762" y="188"/>
                </a:cxn>
                <a:cxn ang="0">
                  <a:pos x="5762" y="4"/>
                </a:cxn>
                <a:cxn ang="0">
                  <a:pos x="0" y="0"/>
                </a:cxn>
                <a:cxn ang="0">
                  <a:pos x="0" y="196"/>
                </a:cxn>
              </a:cxnLst>
              <a:rect l="0" t="0" r="r" b="b"/>
              <a:pathLst>
                <a:path w="5762" h="385">
                  <a:moveTo>
                    <a:pt x="0" y="196"/>
                  </a:moveTo>
                  <a:cubicBezTo>
                    <a:pt x="1667" y="385"/>
                    <a:pt x="2275" y="93"/>
                    <a:pt x="5762" y="188"/>
                  </a:cubicBezTo>
                  <a:lnTo>
                    <a:pt x="5762" y="4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767676"/>
                </a:gs>
              </a:gsLst>
              <a:lin ang="5400000" scaled="1"/>
            </a:gradFill>
            <a:ln w="9525" cap="flat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10264" name="Freeform 24"/>
            <p:cNvSpPr>
              <a:spLocks/>
            </p:cNvSpPr>
            <p:nvPr/>
          </p:nvSpPr>
          <p:spPr bwMode="ltGray">
            <a:xfrm flipH="1">
              <a:off x="-2" y="2017"/>
              <a:ext cx="5761" cy="189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5761" y="0"/>
                </a:cxn>
                <a:cxn ang="0">
                  <a:pos x="5761" y="189"/>
                </a:cxn>
                <a:cxn ang="0">
                  <a:pos x="1" y="189"/>
                </a:cxn>
                <a:cxn ang="0">
                  <a:pos x="0" y="28"/>
                </a:cxn>
              </a:cxnLst>
              <a:rect l="0" t="0" r="r" b="b"/>
              <a:pathLst>
                <a:path w="5761" h="189">
                  <a:moveTo>
                    <a:pt x="0" y="28"/>
                  </a:moveTo>
                  <a:cubicBezTo>
                    <a:pt x="961" y="0"/>
                    <a:pt x="4971" y="161"/>
                    <a:pt x="5761" y="0"/>
                  </a:cubicBezTo>
                  <a:lnTo>
                    <a:pt x="5761" y="189"/>
                  </a:lnTo>
                  <a:lnTo>
                    <a:pt x="1" y="189"/>
                  </a:lnTo>
                  <a:lnTo>
                    <a:pt x="0" y="28"/>
                  </a:lnTo>
                  <a:close/>
                </a:path>
              </a:pathLst>
            </a:custGeom>
            <a:gradFill rotWithShape="0">
              <a:gsLst>
                <a:gs pos="0">
                  <a:srgbClr val="767676"/>
                </a:gs>
                <a:gs pos="100000">
                  <a:schemeClr val="bg1"/>
                </a:gs>
              </a:gsLst>
              <a:lin ang="5400000" scaled="1"/>
            </a:gradFill>
            <a:ln w="9525" cap="flat">
              <a:noFill/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sk-SK"/>
            </a:p>
          </p:txBody>
        </p:sp>
      </p:grpSp>
      <p:sp>
        <p:nvSpPr>
          <p:cNvPr id="10265" name="Rectangle 25"/>
          <p:cNvSpPr>
            <a:spLocks noGrp="1" noChangeArrowheads="1"/>
          </p:cNvSpPr>
          <p:nvPr>
            <p:ph type="ctrTitle"/>
          </p:nvPr>
        </p:nvSpPr>
        <p:spPr>
          <a:xfrm>
            <a:off x="1173163" y="1066800"/>
            <a:ext cx="7772400" cy="1417638"/>
          </a:xfrm>
        </p:spPr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en-CA"/>
          </a:p>
        </p:txBody>
      </p:sp>
      <p:sp>
        <p:nvSpPr>
          <p:cNvPr id="10266" name="Rectangle 26"/>
          <p:cNvSpPr>
            <a:spLocks noGrp="1" noChangeArrowheads="1"/>
          </p:cNvSpPr>
          <p:nvPr>
            <p:ph type="subTitle" idx="1"/>
          </p:nvPr>
        </p:nvSpPr>
        <p:spPr>
          <a:xfrm>
            <a:off x="1166813" y="3886200"/>
            <a:ext cx="6400800" cy="1752600"/>
          </a:xfrm>
        </p:spPr>
        <p:txBody>
          <a:bodyPr/>
          <a:lstStyle>
            <a:lvl1pPr marL="0" indent="0">
              <a:buFont typeface="Monotype Sorts" pitchFamily="2" charset="2"/>
              <a:buNone/>
              <a:defRPr/>
            </a:lvl1pPr>
          </a:lstStyle>
          <a:p>
            <a:r>
              <a:rPr lang="sk-SK" smtClean="0"/>
              <a:t>Kliknite sem a upravte štýl predlohy podnadpisov.</a:t>
            </a:r>
            <a:endParaRPr lang="en-CA"/>
          </a:p>
        </p:txBody>
      </p:sp>
      <p:sp>
        <p:nvSpPr>
          <p:cNvPr id="10267" name="Rectangle 27"/>
          <p:cNvSpPr>
            <a:spLocks noGrp="1" noChangeArrowheads="1"/>
          </p:cNvSpPr>
          <p:nvPr>
            <p:ph type="dt" sz="half" idx="2"/>
          </p:nvPr>
        </p:nvSpPr>
        <p:spPr>
          <a:xfrm>
            <a:off x="1166813" y="6248400"/>
            <a:ext cx="1905000" cy="45720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EF8CE6F1-1D69-40FC-A112-3F00B798AA34}" type="datetimeFigureOut">
              <a:rPr lang="sk-SK" smtClean="0"/>
              <a:pPr/>
              <a:t>1. 12. 2013</a:t>
            </a:fld>
            <a:endParaRPr lang="sk-SK"/>
          </a:p>
        </p:txBody>
      </p:sp>
      <p:sp>
        <p:nvSpPr>
          <p:cNvPr id="10268" name="Rectangle 2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endParaRPr lang="sk-SK"/>
          </a:p>
        </p:txBody>
      </p:sp>
      <p:sp>
        <p:nvSpPr>
          <p:cNvPr id="10269" name="Rectangle 2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3146E4B3-8C1A-4964-847C-64D3B2A0F2E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>
    <p:split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F8CE6F1-1D69-40FC-A112-3F00B798AA34}" type="datetimeFigureOut">
              <a:rPr lang="sk-SK" smtClean="0"/>
              <a:pPr/>
              <a:t>1. 12. 2013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46E4B3-8C1A-4964-847C-64D3B2A0F2E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>
    <p:spli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7002463" y="304800"/>
            <a:ext cx="1943100" cy="5791200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1173163" y="304800"/>
            <a:ext cx="5676900" cy="5791200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F8CE6F1-1D69-40FC-A112-3F00B798AA34}" type="datetimeFigureOut">
              <a:rPr lang="sk-SK" smtClean="0"/>
              <a:pPr/>
              <a:t>1. 12. 2013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46E4B3-8C1A-4964-847C-64D3B2A0F2E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>
    <p:split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Nadpis, text a obrázok C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73163" y="304800"/>
            <a:ext cx="7772400" cy="1371600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sz="half" idx="1"/>
          </p:nvPr>
        </p:nvSpPr>
        <p:spPr>
          <a:xfrm>
            <a:off x="1173163" y="1981200"/>
            <a:ext cx="3810000" cy="4114800"/>
          </a:xfrm>
        </p:spPr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jektu ClipArt 3"/>
          <p:cNvSpPr>
            <a:spLocks noGrp="1"/>
          </p:cNvSpPr>
          <p:nvPr>
            <p:ph type="clipArt" sz="half" idx="2"/>
          </p:nvPr>
        </p:nvSpPr>
        <p:spPr>
          <a:xfrm>
            <a:off x="5135563" y="1981200"/>
            <a:ext cx="3810000" cy="4114800"/>
          </a:xfrm>
        </p:spPr>
        <p:txBody>
          <a:bodyPr/>
          <a:lstStyle/>
          <a:p>
            <a:r>
              <a:rPr lang="sk-SK" smtClean="0"/>
              <a:t>Ak chcete pridať obrázok ClipArt, kliknite na ikonu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1173163" y="626586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F8CE6F1-1D69-40FC-A112-3F00B798AA34}" type="datetimeFigureOut">
              <a:rPr lang="sk-SK" smtClean="0"/>
              <a:pPr/>
              <a:t>1. 12. 2013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35814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146E4B3-8C1A-4964-847C-64D3B2A0F2E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>
    <p:spli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F8CE6F1-1D69-40FC-A112-3F00B798AA34}" type="datetimeFigureOut">
              <a:rPr lang="sk-SK" smtClean="0"/>
              <a:pPr/>
              <a:t>1. 12. 2013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46E4B3-8C1A-4964-847C-64D3B2A0F2E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>
    <p:spli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F8CE6F1-1D69-40FC-A112-3F00B798AA34}" type="datetimeFigureOut">
              <a:rPr lang="sk-SK" smtClean="0"/>
              <a:pPr/>
              <a:t>1. 12. 2013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46E4B3-8C1A-4964-847C-64D3B2A0F2E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>
    <p:spli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1173163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5135563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F8CE6F1-1D69-40FC-A112-3F00B798AA34}" type="datetimeFigureOut">
              <a:rPr lang="sk-SK" smtClean="0"/>
              <a:pPr/>
              <a:t>1. 12. 2013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46E4B3-8C1A-4964-847C-64D3B2A0F2E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>
    <p:spli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F8CE6F1-1D69-40FC-A112-3F00B798AA34}" type="datetimeFigureOut">
              <a:rPr lang="sk-SK" smtClean="0"/>
              <a:pPr/>
              <a:t>1. 12. 2013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46E4B3-8C1A-4964-847C-64D3B2A0F2E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>
    <p:spli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F8CE6F1-1D69-40FC-A112-3F00B798AA34}" type="datetimeFigureOut">
              <a:rPr lang="sk-SK" smtClean="0"/>
              <a:pPr/>
              <a:t>1. 12. 2013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46E4B3-8C1A-4964-847C-64D3B2A0F2E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>
    <p:spli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F8CE6F1-1D69-40FC-A112-3F00B798AA34}" type="datetimeFigureOut">
              <a:rPr lang="sk-SK" smtClean="0"/>
              <a:pPr/>
              <a:t>1. 12. 2013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46E4B3-8C1A-4964-847C-64D3B2A0F2E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>
    <p:spli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F8CE6F1-1D69-40FC-A112-3F00B798AA34}" type="datetimeFigureOut">
              <a:rPr lang="sk-SK" smtClean="0"/>
              <a:pPr/>
              <a:t>1. 12. 2013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46E4B3-8C1A-4964-847C-64D3B2A0F2E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>
    <p:spli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F8CE6F1-1D69-40FC-A112-3F00B798AA34}" type="datetimeFigureOut">
              <a:rPr lang="sk-SK" smtClean="0"/>
              <a:pPr/>
              <a:t>1. 12. 2013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46E4B3-8C1A-4964-847C-64D3B2A0F2E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>
    <p:spli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-4763"/>
            <a:ext cx="1063625" cy="6858001"/>
            <a:chOff x="0" y="-3"/>
            <a:chExt cx="670" cy="4320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 rot="16200000" flipH="1">
              <a:off x="-1815" y="1838"/>
              <a:ext cx="4320" cy="638"/>
              <a:chOff x="-2" y="1562"/>
              <a:chExt cx="5762" cy="638"/>
            </a:xfrm>
          </p:grpSpPr>
          <p:sp>
            <p:nvSpPr>
              <p:cNvPr id="9220" name="Freeform 4"/>
              <p:cNvSpPr>
                <a:spLocks/>
              </p:cNvSpPr>
              <p:nvPr/>
            </p:nvSpPr>
            <p:spPr bwMode="ltGray">
              <a:xfrm rot="-5400000">
                <a:off x="2559" y="-993"/>
                <a:ext cx="624" cy="574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720"/>
                  </a:cxn>
                  <a:cxn ang="0">
                    <a:pos x="1000" y="720"/>
                  </a:cxn>
                  <a:cxn ang="0">
                    <a:pos x="1000" y="0"/>
                  </a:cxn>
                  <a:cxn ang="0">
                    <a:pos x="0" y="0"/>
                  </a:cxn>
                </a:cxnLst>
                <a:rect l="0" t="0" r="r" b="b"/>
                <a:pathLst>
                  <a:path w="1000" h="720">
                    <a:moveTo>
                      <a:pt x="0" y="0"/>
                    </a:moveTo>
                    <a:lnTo>
                      <a:pt x="0" y="720"/>
                    </a:lnTo>
                    <a:lnTo>
                      <a:pt x="1000" y="720"/>
                    </a:lnTo>
                    <a:lnTo>
                      <a:pt x="10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9221" name="Freeform 5"/>
              <p:cNvSpPr>
                <a:spLocks/>
              </p:cNvSpPr>
              <p:nvPr/>
            </p:nvSpPr>
            <p:spPr bwMode="ltGray">
              <a:xfrm rot="-5400000">
                <a:off x="1323" y="1669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9222" name="Freeform 6"/>
              <p:cNvSpPr>
                <a:spLocks/>
              </p:cNvSpPr>
              <p:nvPr/>
            </p:nvSpPr>
            <p:spPr bwMode="ltGray">
              <a:xfrm rot="-5400000">
                <a:off x="982" y="1669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9223" name="Freeform 7"/>
              <p:cNvSpPr>
                <a:spLocks/>
              </p:cNvSpPr>
              <p:nvPr/>
            </p:nvSpPr>
            <p:spPr bwMode="ltGray">
              <a:xfrm rot="-5400000">
                <a:off x="-57" y="1752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9224" name="Freeform 8"/>
              <p:cNvSpPr>
                <a:spLocks/>
              </p:cNvSpPr>
              <p:nvPr/>
            </p:nvSpPr>
            <p:spPr bwMode="ltGray">
              <a:xfrm rot="-5400000">
                <a:off x="664" y="1733"/>
                <a:ext cx="624" cy="2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9225" name="Freeform 9"/>
              <p:cNvSpPr>
                <a:spLocks/>
              </p:cNvSpPr>
              <p:nvPr/>
            </p:nvSpPr>
            <p:spPr bwMode="ltGray">
              <a:xfrm rot="-5400000">
                <a:off x="442" y="1699"/>
                <a:ext cx="624" cy="36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9226" name="Freeform 10"/>
              <p:cNvSpPr>
                <a:spLocks/>
              </p:cNvSpPr>
              <p:nvPr/>
            </p:nvSpPr>
            <p:spPr bwMode="ltGray">
              <a:xfrm rot="-5400000">
                <a:off x="156" y="1726"/>
                <a:ext cx="632" cy="315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9227" name="Freeform 11"/>
              <p:cNvSpPr>
                <a:spLocks/>
              </p:cNvSpPr>
              <p:nvPr/>
            </p:nvSpPr>
            <p:spPr bwMode="ltGray">
              <a:xfrm rot="-5400000">
                <a:off x="3211" y="1664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9228" name="Freeform 12"/>
              <p:cNvSpPr>
                <a:spLocks/>
              </p:cNvSpPr>
              <p:nvPr/>
            </p:nvSpPr>
            <p:spPr bwMode="ltGray">
              <a:xfrm rot="-5400000">
                <a:off x="2870" y="1664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9229" name="Freeform 13"/>
              <p:cNvSpPr>
                <a:spLocks/>
              </p:cNvSpPr>
              <p:nvPr/>
            </p:nvSpPr>
            <p:spPr bwMode="ltGray">
              <a:xfrm rot="-5400000">
                <a:off x="1830" y="1747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9230" name="Freeform 14"/>
              <p:cNvSpPr>
                <a:spLocks/>
              </p:cNvSpPr>
              <p:nvPr/>
            </p:nvSpPr>
            <p:spPr bwMode="ltGray">
              <a:xfrm rot="-5400000">
                <a:off x="2551" y="1728"/>
                <a:ext cx="624" cy="2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9231" name="Freeform 15"/>
              <p:cNvSpPr>
                <a:spLocks/>
              </p:cNvSpPr>
              <p:nvPr/>
            </p:nvSpPr>
            <p:spPr bwMode="ltGray">
              <a:xfrm rot="-5400000">
                <a:off x="2330" y="1694"/>
                <a:ext cx="624" cy="3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9232" name="Freeform 16"/>
              <p:cNvSpPr>
                <a:spLocks/>
              </p:cNvSpPr>
              <p:nvPr/>
            </p:nvSpPr>
            <p:spPr bwMode="ltGray">
              <a:xfrm rot="-5400000">
                <a:off x="2043" y="1721"/>
                <a:ext cx="632" cy="316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9233" name="Freeform 17"/>
              <p:cNvSpPr>
                <a:spLocks/>
              </p:cNvSpPr>
              <p:nvPr/>
            </p:nvSpPr>
            <p:spPr bwMode="ltGray">
              <a:xfrm rot="-5400000">
                <a:off x="4077" y="1669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9234" name="Freeform 18"/>
              <p:cNvSpPr>
                <a:spLocks/>
              </p:cNvSpPr>
              <p:nvPr/>
            </p:nvSpPr>
            <p:spPr bwMode="ltGray">
              <a:xfrm rot="-5400000">
                <a:off x="3736" y="1669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9235" name="Freeform 19"/>
              <p:cNvSpPr>
                <a:spLocks/>
              </p:cNvSpPr>
              <p:nvPr/>
            </p:nvSpPr>
            <p:spPr bwMode="ltGray">
              <a:xfrm rot="-5400000">
                <a:off x="4584" y="1747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9236" name="Freeform 20"/>
              <p:cNvSpPr>
                <a:spLocks/>
              </p:cNvSpPr>
              <p:nvPr/>
            </p:nvSpPr>
            <p:spPr bwMode="ltGray">
              <a:xfrm>
                <a:off x="5469" y="1562"/>
                <a:ext cx="291" cy="625"/>
              </a:xfrm>
              <a:custGeom>
                <a:avLst/>
                <a:gdLst/>
                <a:ahLst/>
                <a:cxnLst>
                  <a:cxn ang="0">
                    <a:pos x="0" y="624"/>
                  </a:cxn>
                  <a:cxn ang="0">
                    <a:pos x="291" y="625"/>
                  </a:cxn>
                  <a:cxn ang="0">
                    <a:pos x="291" y="6"/>
                  </a:cxn>
                  <a:cxn ang="0">
                    <a:pos x="0" y="0"/>
                  </a:cxn>
                  <a:cxn ang="0">
                    <a:pos x="0" y="624"/>
                  </a:cxn>
                </a:cxnLst>
                <a:rect l="0" t="0" r="r" b="b"/>
                <a:pathLst>
                  <a:path w="291" h="625">
                    <a:moveTo>
                      <a:pt x="0" y="624"/>
                    </a:moveTo>
                    <a:lnTo>
                      <a:pt x="291" y="625"/>
                    </a:lnTo>
                    <a:lnTo>
                      <a:pt x="291" y="6"/>
                    </a:lnTo>
                    <a:lnTo>
                      <a:pt x="0" y="0"/>
                    </a:lnTo>
                    <a:cubicBezTo>
                      <a:pt x="39" y="384"/>
                      <a:pt x="0" y="494"/>
                      <a:pt x="0" y="624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9237" name="Freeform 21"/>
              <p:cNvSpPr>
                <a:spLocks/>
              </p:cNvSpPr>
              <p:nvPr/>
            </p:nvSpPr>
            <p:spPr bwMode="ltGray">
              <a:xfrm rot="-5400000">
                <a:off x="5084" y="1694"/>
                <a:ext cx="624" cy="3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9238" name="Freeform 22"/>
              <p:cNvSpPr>
                <a:spLocks/>
              </p:cNvSpPr>
              <p:nvPr/>
            </p:nvSpPr>
            <p:spPr bwMode="ltGray">
              <a:xfrm rot="-5400000">
                <a:off x="4797" y="1721"/>
                <a:ext cx="632" cy="316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</p:grpSp>
        <p:sp>
          <p:nvSpPr>
            <p:cNvPr id="9239" name="Freeform 23"/>
            <p:cNvSpPr>
              <a:spLocks/>
            </p:cNvSpPr>
            <p:nvPr/>
          </p:nvSpPr>
          <p:spPr bwMode="ltGray">
            <a:xfrm rot="16200000" flipH="1">
              <a:off x="-1954" y="1951"/>
              <a:ext cx="4320" cy="412"/>
            </a:xfrm>
            <a:custGeom>
              <a:avLst/>
              <a:gdLst/>
              <a:ahLst/>
              <a:cxnLst>
                <a:cxn ang="0">
                  <a:pos x="0" y="196"/>
                </a:cxn>
                <a:cxn ang="0">
                  <a:pos x="5762" y="188"/>
                </a:cxn>
                <a:cxn ang="0">
                  <a:pos x="5762" y="4"/>
                </a:cxn>
                <a:cxn ang="0">
                  <a:pos x="0" y="0"/>
                </a:cxn>
                <a:cxn ang="0">
                  <a:pos x="0" y="196"/>
                </a:cxn>
              </a:cxnLst>
              <a:rect l="0" t="0" r="r" b="b"/>
              <a:pathLst>
                <a:path w="5762" h="385">
                  <a:moveTo>
                    <a:pt x="0" y="196"/>
                  </a:moveTo>
                  <a:cubicBezTo>
                    <a:pt x="1667" y="385"/>
                    <a:pt x="2275" y="93"/>
                    <a:pt x="5762" y="188"/>
                  </a:cubicBezTo>
                  <a:lnTo>
                    <a:pt x="5762" y="4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767676"/>
                </a:gs>
              </a:gsLst>
              <a:lin ang="0" scaled="1"/>
            </a:gradFill>
            <a:ln w="9525" cap="flat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9240" name="Freeform 24"/>
            <p:cNvSpPr>
              <a:spLocks/>
            </p:cNvSpPr>
            <p:nvPr/>
          </p:nvSpPr>
          <p:spPr bwMode="ltGray">
            <a:xfrm rot="16200000" flipH="1">
              <a:off x="-1584" y="2062"/>
              <a:ext cx="4319" cy="189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5761" y="0"/>
                </a:cxn>
                <a:cxn ang="0">
                  <a:pos x="5761" y="189"/>
                </a:cxn>
                <a:cxn ang="0">
                  <a:pos x="1" y="189"/>
                </a:cxn>
                <a:cxn ang="0">
                  <a:pos x="0" y="28"/>
                </a:cxn>
              </a:cxnLst>
              <a:rect l="0" t="0" r="r" b="b"/>
              <a:pathLst>
                <a:path w="5761" h="189">
                  <a:moveTo>
                    <a:pt x="0" y="28"/>
                  </a:moveTo>
                  <a:cubicBezTo>
                    <a:pt x="961" y="0"/>
                    <a:pt x="4971" y="161"/>
                    <a:pt x="5761" y="0"/>
                  </a:cubicBezTo>
                  <a:lnTo>
                    <a:pt x="5761" y="189"/>
                  </a:lnTo>
                  <a:lnTo>
                    <a:pt x="1" y="189"/>
                  </a:lnTo>
                  <a:lnTo>
                    <a:pt x="0" y="28"/>
                  </a:lnTo>
                  <a:close/>
                </a:path>
              </a:pathLst>
            </a:custGeom>
            <a:gradFill rotWithShape="0">
              <a:gsLst>
                <a:gs pos="0">
                  <a:srgbClr val="767676"/>
                </a:gs>
                <a:gs pos="100000">
                  <a:schemeClr val="bg1"/>
                </a:gs>
              </a:gsLst>
              <a:lin ang="0" scaled="1"/>
            </a:gradFill>
            <a:ln w="9525" cap="flat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sk-SK"/>
            </a:p>
          </p:txBody>
        </p:sp>
      </p:grpSp>
      <p:sp>
        <p:nvSpPr>
          <p:cNvPr id="9241" name="Rectangle 25"/>
          <p:cNvSpPr>
            <a:spLocks noGrp="1" noChangeArrowheads="1"/>
          </p:cNvSpPr>
          <p:nvPr>
            <p:ph type="title"/>
          </p:nvPr>
        </p:nvSpPr>
        <p:spPr bwMode="auto">
          <a:xfrm>
            <a:off x="1173163" y="304800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Klepnutím upravíte styl předlohy nadpisu.</a:t>
            </a:r>
          </a:p>
        </p:txBody>
      </p:sp>
      <p:sp>
        <p:nvSpPr>
          <p:cNvPr id="9242" name="Rectangle 2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73163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Klepnutím upravíte styly předlohy textu.</a:t>
            </a:r>
          </a:p>
          <a:p>
            <a:pPr lvl="1"/>
            <a:r>
              <a:rPr lang="en-CA" smtClean="0"/>
              <a:t>Druhá úroveň</a:t>
            </a:r>
          </a:p>
          <a:p>
            <a:pPr lvl="2"/>
            <a:r>
              <a:rPr lang="en-CA" smtClean="0"/>
              <a:t>Třetí úroveň</a:t>
            </a:r>
          </a:p>
          <a:p>
            <a:pPr lvl="3"/>
            <a:r>
              <a:rPr lang="en-CA" smtClean="0"/>
              <a:t>Čtvrtá úroveň</a:t>
            </a:r>
          </a:p>
          <a:p>
            <a:pPr lvl="4"/>
            <a:r>
              <a:rPr lang="en-CA" smtClean="0"/>
              <a:t>Pátá úroveň</a:t>
            </a:r>
          </a:p>
        </p:txBody>
      </p:sp>
      <p:sp>
        <p:nvSpPr>
          <p:cNvPr id="9243" name="Rectangle 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73163" y="626586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 b="0">
                <a:latin typeface="+mn-lt"/>
              </a:defRPr>
            </a:lvl1pPr>
          </a:lstStyle>
          <a:p>
            <a:fld id="{EF8CE6F1-1D69-40FC-A112-3F00B798AA34}" type="datetimeFigureOut">
              <a:rPr lang="sk-SK" smtClean="0"/>
              <a:pPr/>
              <a:t>1. 12. 2013</a:t>
            </a:fld>
            <a:endParaRPr lang="sk-SK"/>
          </a:p>
        </p:txBody>
      </p:sp>
      <p:sp>
        <p:nvSpPr>
          <p:cNvPr id="9244" name="Rectangle 2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 b="0">
                <a:latin typeface="+mn-lt"/>
              </a:defRPr>
            </a:lvl1pPr>
          </a:lstStyle>
          <a:p>
            <a:endParaRPr lang="sk-SK"/>
          </a:p>
        </p:txBody>
      </p:sp>
      <p:sp>
        <p:nvSpPr>
          <p:cNvPr id="9245" name="Rectangle 2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 b="0">
                <a:latin typeface="+mn-lt"/>
              </a:defRPr>
            </a:lvl1pPr>
          </a:lstStyle>
          <a:p>
            <a:fld id="{3146E4B3-8C1A-4964-847C-64D3B2A0F2E5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 spd="med">
    <p:split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Monotype Sort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datakabinet.sk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3" Type="http://schemas.openxmlformats.org/officeDocument/2006/relationships/slide" Target="slide4.xml"/><Relationship Id="rId7" Type="http://schemas.openxmlformats.org/officeDocument/2006/relationships/slide" Target="slide9.xml"/><Relationship Id="rId2" Type="http://schemas.openxmlformats.org/officeDocument/2006/relationships/slide" Target="slide3.xml"/><Relationship Id="rId1" Type="http://schemas.openxmlformats.org/officeDocument/2006/relationships/slideLayout" Target="../slideLayouts/slideLayout5.xml"/><Relationship Id="rId6" Type="http://schemas.openxmlformats.org/officeDocument/2006/relationships/slide" Target="slide8.xml"/><Relationship Id="rId5" Type="http://schemas.openxmlformats.org/officeDocument/2006/relationships/slide" Target="slide7.xml"/><Relationship Id="rId10" Type="http://schemas.openxmlformats.org/officeDocument/2006/relationships/slide" Target="slide12.xml"/><Relationship Id="rId4" Type="http://schemas.openxmlformats.org/officeDocument/2006/relationships/slide" Target="slide6.xml"/><Relationship Id="rId9" Type="http://schemas.openxmlformats.org/officeDocument/2006/relationships/slide" Target="slide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476672"/>
            <a:ext cx="8478019" cy="1142266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sk-SK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Geometrické útvary</a:t>
            </a:r>
            <a:endParaRPr lang="sk-SK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3607" y="5193058"/>
            <a:ext cx="7982130" cy="625624"/>
          </a:xfrm>
        </p:spPr>
        <p:txBody>
          <a:bodyPr/>
          <a:lstStyle/>
          <a:p>
            <a:pPr algn="l"/>
            <a:r>
              <a:rPr lang="sk-SK" sz="2800" dirty="0" smtClean="0"/>
              <a:t>4. ročník                   Mgr. Andrea Karchutňáková</a:t>
            </a:r>
            <a:endParaRPr lang="sk-SK" sz="2800" dirty="0"/>
          </a:p>
        </p:txBody>
      </p:sp>
      <p:sp>
        <p:nvSpPr>
          <p:cNvPr id="8" name="Tlačidlo akcie: Dopredu alebo Ďalej 7">
            <a:hlinkClick r:id="" action="ppaction://hlinkshowjump?jump=nextslide" highlightClick="1"/>
          </p:cNvPr>
          <p:cNvSpPr/>
          <p:nvPr/>
        </p:nvSpPr>
        <p:spPr bwMode="auto">
          <a:xfrm>
            <a:off x="7906043" y="6246054"/>
            <a:ext cx="1237957" cy="611945"/>
          </a:xfrm>
          <a:prstGeom prst="actionButtonForwardNex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73163" y="304800"/>
            <a:ext cx="7772400" cy="1035968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sk-SK" dirty="0" smtClean="0"/>
              <a:t>Valec</a:t>
            </a:r>
            <a:endParaRPr lang="sk-SK" dirty="0"/>
          </a:p>
        </p:txBody>
      </p:sp>
      <p:pic>
        <p:nvPicPr>
          <p:cNvPr id="23554" name="Picture 2" descr="http://www.datakabinet.sk/files/documents/dk/dynamik/s_ilo_rotacny_valec_sk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1700808"/>
            <a:ext cx="5112568" cy="4470698"/>
          </a:xfrm>
          <a:prstGeom prst="rect">
            <a:avLst/>
          </a:prstGeom>
          <a:noFill/>
        </p:spPr>
      </p:pic>
      <p:sp>
        <p:nvSpPr>
          <p:cNvPr id="9" name="Tlačidlo akcie: Domov 8">
            <a:hlinkClick r:id="rId3" action="ppaction://hlinksldjump" highlightClick="1"/>
          </p:cNvPr>
          <p:cNvSpPr/>
          <p:nvPr/>
        </p:nvSpPr>
        <p:spPr bwMode="auto">
          <a:xfrm>
            <a:off x="8388424" y="6237312"/>
            <a:ext cx="755576" cy="620688"/>
          </a:xfrm>
          <a:prstGeom prst="actionButtonHom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 spd="med">
    <p:spli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73163" y="304800"/>
            <a:ext cx="7772400" cy="1035968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sk-SK" dirty="0" smtClean="0"/>
              <a:t>Guľa</a:t>
            </a:r>
            <a:endParaRPr lang="sk-SK" dirty="0"/>
          </a:p>
        </p:txBody>
      </p:sp>
      <p:pic>
        <p:nvPicPr>
          <p:cNvPr id="22530" name="Picture 2" descr="http://www.datakabinet.sk/files/documents/dk/dynamik/s_ilo_gula_sk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1556792"/>
            <a:ext cx="5681900" cy="4968552"/>
          </a:xfrm>
          <a:prstGeom prst="rect">
            <a:avLst/>
          </a:prstGeom>
          <a:noFill/>
        </p:spPr>
      </p:pic>
      <p:sp>
        <p:nvSpPr>
          <p:cNvPr id="9" name="Tlačidlo akcie: Domov 8">
            <a:hlinkClick r:id="rId3" action="ppaction://hlinksldjump" highlightClick="1"/>
          </p:cNvPr>
          <p:cNvSpPr/>
          <p:nvPr/>
        </p:nvSpPr>
        <p:spPr bwMode="auto">
          <a:xfrm>
            <a:off x="8388424" y="6237312"/>
            <a:ext cx="755576" cy="620688"/>
          </a:xfrm>
          <a:prstGeom prst="actionButtonHom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 spd="med">
    <p:spli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 bwMode="auto">
          <a:xfrm>
            <a:off x="2195736" y="5013176"/>
            <a:ext cx="2448272" cy="1584176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scene3d>
            <a:camera prst="obliqueTopRight"/>
            <a:lightRig rig="soft" dir="t"/>
          </a:scene3d>
          <a:sp3d extrusionH="1384300" contourW="38100">
            <a:extrusionClr>
              <a:srgbClr val="00B0F0"/>
            </a:extrusionClr>
            <a:contourClr>
              <a:schemeClr val="tx1"/>
            </a:contourClr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Obdĺžnik 2"/>
          <p:cNvSpPr/>
          <p:nvPr/>
        </p:nvSpPr>
        <p:spPr bwMode="auto">
          <a:xfrm>
            <a:off x="2051720" y="3212976"/>
            <a:ext cx="1296144" cy="1296000"/>
          </a:xfrm>
          <a:prstGeom prst="rect">
            <a:avLst/>
          </a:prstGeom>
          <a:solidFill>
            <a:srgbClr val="FF66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scene3d>
            <a:camera prst="obliqueTopRight"/>
            <a:lightRig rig="soft" dir="t"/>
          </a:scene3d>
          <a:sp3d extrusionH="2114550" contourW="38100">
            <a:extrusionClr>
              <a:srgbClr val="FF3300"/>
            </a:extrusionClr>
            <a:contourClr>
              <a:schemeClr val="tx1"/>
            </a:contourClr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Ovál 3"/>
          <p:cNvSpPr/>
          <p:nvPr/>
        </p:nvSpPr>
        <p:spPr bwMode="auto">
          <a:xfrm rot="16736832">
            <a:off x="6778944" y="2971649"/>
            <a:ext cx="1656185" cy="1656184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38100" cap="rnd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scene3d>
            <a:camera prst="isometricOffAxis2Right">
              <a:rot lat="18600000" lon="1200000" rev="15000000"/>
            </a:camera>
            <a:lightRig rig="soft" dir="t"/>
          </a:scene3d>
          <a:sp3d extrusionH="2540000" contourW="38100">
            <a:extrusionClr>
              <a:schemeClr val="accent2">
                <a:lumMod val="75000"/>
              </a:schemeClr>
            </a:extrusionClr>
            <a:contourClr>
              <a:schemeClr val="tx1"/>
            </a:contourClr>
          </a:sp3d>
        </p:spPr>
        <p:txBody>
          <a:bodyPr vert="horz" wrap="square" lIns="0" tIns="0" rIns="72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Ovál 4"/>
          <p:cNvSpPr/>
          <p:nvPr/>
        </p:nvSpPr>
        <p:spPr bwMode="auto">
          <a:xfrm>
            <a:off x="4860032" y="3140968"/>
            <a:ext cx="1512168" cy="1512168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scene3d>
            <a:camera prst="orthographicFront"/>
            <a:lightRig rig="threePt" dir="t"/>
          </a:scene3d>
          <a:sp3d extrusionH="882650">
            <a:bevelT w="762000" h="762000"/>
            <a:extrusionClr>
              <a:srgbClr val="FF0000"/>
            </a:extrusionClr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Obdĺžnik 5"/>
          <p:cNvSpPr/>
          <p:nvPr/>
        </p:nvSpPr>
        <p:spPr bwMode="auto">
          <a:xfrm>
            <a:off x="1979712" y="1052736"/>
            <a:ext cx="1152128" cy="1152128"/>
          </a:xfrm>
          <a:prstGeom prst="rect">
            <a:avLst/>
          </a:prstGeom>
          <a:solidFill>
            <a:srgbClr val="0070C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R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2400" b="1">
              <a:latin typeface="Times New Roman" pitchFamily="18" charset="0"/>
            </a:endParaRPr>
          </a:p>
        </p:txBody>
      </p:sp>
      <p:sp>
        <p:nvSpPr>
          <p:cNvPr id="7" name="Obdĺžnik 6"/>
          <p:cNvSpPr/>
          <p:nvPr/>
        </p:nvSpPr>
        <p:spPr bwMode="auto">
          <a:xfrm>
            <a:off x="4067944" y="404664"/>
            <a:ext cx="720080" cy="2232248"/>
          </a:xfrm>
          <a:prstGeom prst="rect">
            <a:avLst/>
          </a:prstGeom>
          <a:solidFill>
            <a:schemeClr val="accent2">
              <a:lumMod val="7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sk-SK" sz="2400" b="1">
              <a:latin typeface="Times New Roman" pitchFamily="18" charset="0"/>
            </a:endParaRPr>
          </a:p>
        </p:txBody>
      </p:sp>
      <p:sp>
        <p:nvSpPr>
          <p:cNvPr id="8" name="Ovál 7"/>
          <p:cNvSpPr/>
          <p:nvPr/>
        </p:nvSpPr>
        <p:spPr bwMode="auto">
          <a:xfrm>
            <a:off x="5292080" y="620688"/>
            <a:ext cx="1440160" cy="1440160"/>
          </a:xfrm>
          <a:prstGeom prst="ellipse">
            <a:avLst/>
          </a:prstGeom>
          <a:solidFill>
            <a:srgbClr val="FF66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sk-SK" sz="2400" b="1">
              <a:latin typeface="Times New Roman" pitchFamily="18" charset="0"/>
            </a:endParaRPr>
          </a:p>
        </p:txBody>
      </p:sp>
      <p:sp>
        <p:nvSpPr>
          <p:cNvPr id="9" name="Rovnoramenný trojuholník 8"/>
          <p:cNvSpPr/>
          <p:nvPr/>
        </p:nvSpPr>
        <p:spPr bwMode="auto">
          <a:xfrm>
            <a:off x="7236296" y="404664"/>
            <a:ext cx="1152128" cy="2088232"/>
          </a:xfrm>
          <a:prstGeom prst="triangle">
            <a:avLst/>
          </a:prstGeom>
          <a:solidFill>
            <a:srgbClr val="00B0F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lačidlo akcie: Domov 9">
            <a:hlinkClick r:id="rId2" action="ppaction://hlinksldjump" highlightClick="1"/>
          </p:cNvPr>
          <p:cNvSpPr/>
          <p:nvPr/>
        </p:nvSpPr>
        <p:spPr bwMode="auto">
          <a:xfrm>
            <a:off x="8388424" y="6237312"/>
            <a:ext cx="755576" cy="620688"/>
          </a:xfrm>
          <a:prstGeom prst="actionButtonHom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 spd="med">
    <p:spli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73163" y="548680"/>
            <a:ext cx="7772400" cy="1127720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sk-SK" dirty="0" smtClean="0"/>
              <a:t>Zdroje: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173163" y="1981200"/>
            <a:ext cx="7772400" cy="1591816"/>
          </a:xfrm>
        </p:spPr>
        <p:txBody>
          <a:bodyPr/>
          <a:lstStyle/>
          <a:p>
            <a:pPr>
              <a:buNone/>
            </a:pPr>
            <a:r>
              <a:rPr lang="sk-SK" dirty="0" smtClean="0"/>
              <a:t>Obrázky </a:t>
            </a:r>
            <a:r>
              <a:rPr lang="sk-SK" dirty="0" smtClean="0"/>
              <a:t>telies:</a:t>
            </a:r>
            <a:endParaRPr lang="sk-SK" dirty="0" smtClean="0"/>
          </a:p>
          <a:p>
            <a:r>
              <a:rPr lang="sk-SK" dirty="0" smtClean="0">
                <a:hlinkClick r:id="rId2"/>
              </a:rPr>
              <a:t>http</a:t>
            </a:r>
            <a:r>
              <a:rPr lang="sk-SK" dirty="0" smtClean="0">
                <a:hlinkClick r:id="rId2"/>
              </a:rPr>
              <a:t>://www.datakabinet.sk</a:t>
            </a:r>
            <a:r>
              <a:rPr lang="sk-SK" dirty="0" smtClean="0">
                <a:hlinkClick r:id="rId2"/>
              </a:rPr>
              <a:t>/</a:t>
            </a:r>
            <a:endParaRPr lang="sk-SK" dirty="0" smtClean="0"/>
          </a:p>
          <a:p>
            <a:endParaRPr lang="sk-SK" dirty="0"/>
          </a:p>
        </p:txBody>
      </p:sp>
      <p:pic>
        <p:nvPicPr>
          <p:cNvPr id="4" name="Picture 2" descr="http://www.datakabinet.sk/files/documents/dk/dynamik/s_ilo_kvader_sk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2204864"/>
            <a:ext cx="4176464" cy="3652119"/>
          </a:xfrm>
          <a:prstGeom prst="rect">
            <a:avLst/>
          </a:prstGeom>
          <a:noFill/>
        </p:spPr>
      </p:pic>
      <p:pic>
        <p:nvPicPr>
          <p:cNvPr id="5" name="Picture 2" descr="http://www.datakabinet.sk/files/documents/dk/dynamik/s_ilo_gula_sk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88224" y="4797152"/>
            <a:ext cx="1865476" cy="1631270"/>
          </a:xfrm>
          <a:prstGeom prst="rect">
            <a:avLst/>
          </a:prstGeom>
          <a:noFill/>
        </p:spPr>
      </p:pic>
      <p:pic>
        <p:nvPicPr>
          <p:cNvPr id="6" name="Picture 2" descr="http://www.datakabinet.sk/files/documents/dk/dynamik/s_ilo_rotacny_valec_sk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600" y="3212976"/>
            <a:ext cx="2065752" cy="1806402"/>
          </a:xfrm>
          <a:prstGeom prst="rect">
            <a:avLst/>
          </a:prstGeom>
          <a:noFill/>
        </p:spPr>
      </p:pic>
      <p:pic>
        <p:nvPicPr>
          <p:cNvPr id="7" name="Picture 4" descr="http://www.datakabinet.sk/files/documents/dk/dynamik/s_ilo_kocka_sk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483768" y="4437112"/>
            <a:ext cx="2376264" cy="207793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pli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571184" cy="1143000"/>
          </a:xfrm>
        </p:spPr>
        <p:txBody>
          <a:bodyPr/>
          <a:lstStyle/>
          <a:p>
            <a:r>
              <a:rPr lang="sk-SK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Obsah:</a:t>
            </a:r>
            <a:endParaRPr lang="sk-SK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Zástupný symbol textu 3"/>
          <p:cNvSpPr>
            <a:spLocks noGrp="1"/>
          </p:cNvSpPr>
          <p:nvPr>
            <p:ph type="body" idx="1"/>
          </p:nvPr>
        </p:nvSpPr>
        <p:spPr>
          <a:xfrm>
            <a:off x="1043608" y="1268760"/>
            <a:ext cx="3453780" cy="639762"/>
          </a:xfrm>
        </p:spPr>
        <p:txBody>
          <a:bodyPr/>
          <a:lstStyle/>
          <a:p>
            <a:r>
              <a:rPr lang="sk-SK" dirty="0" smtClean="0"/>
              <a:t>Rovinné útvary: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2"/>
          </p:nvPr>
        </p:nvSpPr>
        <p:spPr>
          <a:xfrm>
            <a:off x="1115616" y="2174875"/>
            <a:ext cx="4068000" cy="3702398"/>
          </a:xfr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sk-SK" sz="4000" dirty="0" smtClean="0">
                <a:hlinkClick r:id="rId2" action="ppaction://hlinksldjump"/>
              </a:rPr>
              <a:t>Štvorec</a:t>
            </a:r>
            <a:endParaRPr lang="sk-SK" sz="4000" dirty="0" smtClean="0"/>
          </a:p>
          <a:p>
            <a:r>
              <a:rPr lang="sk-SK" sz="4000" dirty="0" smtClean="0">
                <a:hlinkClick r:id="rId3" action="ppaction://hlinksldjump"/>
              </a:rPr>
              <a:t>Obdĺžnik</a:t>
            </a:r>
            <a:endParaRPr lang="sk-SK" sz="4000" dirty="0" smtClean="0"/>
          </a:p>
          <a:p>
            <a:r>
              <a:rPr lang="sk-SK" sz="4000" dirty="0" smtClean="0">
                <a:hlinkClick r:id="rId4" action="ppaction://hlinksldjump"/>
              </a:rPr>
              <a:t>Trojuholník</a:t>
            </a:r>
            <a:endParaRPr lang="sk-SK" sz="4000" dirty="0" smtClean="0"/>
          </a:p>
          <a:p>
            <a:r>
              <a:rPr lang="sk-SK" sz="4000" dirty="0" smtClean="0">
                <a:hlinkClick r:id="rId4" action="ppaction://hlinksldjump"/>
              </a:rPr>
              <a:t>Kruh</a:t>
            </a:r>
            <a:endParaRPr lang="sk-SK" sz="4000" dirty="0" smtClean="0"/>
          </a:p>
          <a:p>
            <a:r>
              <a:rPr lang="sk-SK" sz="4000" dirty="0" smtClean="0">
                <a:hlinkClick r:id="rId5" action="ppaction://hlinksldjump"/>
              </a:rPr>
              <a:t>Kružnica a kruh</a:t>
            </a:r>
            <a:endParaRPr lang="sk-SK" sz="4000" dirty="0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5364088" y="1340768"/>
            <a:ext cx="3456384" cy="639762"/>
          </a:xfrm>
        </p:spPr>
        <p:txBody>
          <a:bodyPr/>
          <a:lstStyle/>
          <a:p>
            <a:r>
              <a:rPr lang="sk-SK" dirty="0" smtClean="0"/>
              <a:t>Priestorové útvary:</a:t>
            </a:r>
            <a:endParaRPr lang="sk-SK" dirty="0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5436096" y="1988840"/>
            <a:ext cx="3312368" cy="2880320"/>
          </a:xfr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sk-SK" sz="4000" dirty="0" smtClean="0">
                <a:hlinkClick r:id="rId6" action="ppaction://hlinksldjump"/>
              </a:rPr>
              <a:t>Kocka</a:t>
            </a:r>
            <a:endParaRPr lang="sk-SK" sz="4000" dirty="0" smtClean="0"/>
          </a:p>
          <a:p>
            <a:r>
              <a:rPr lang="sk-SK" sz="4000" dirty="0" smtClean="0">
                <a:hlinkClick r:id="rId7" action="ppaction://hlinksldjump"/>
              </a:rPr>
              <a:t>Kváder</a:t>
            </a:r>
            <a:endParaRPr lang="sk-SK" sz="4000" dirty="0" smtClean="0"/>
          </a:p>
          <a:p>
            <a:r>
              <a:rPr lang="sk-SK" sz="4000" dirty="0" smtClean="0">
                <a:hlinkClick r:id="rId8" action="ppaction://hlinksldjump"/>
              </a:rPr>
              <a:t>Valec</a:t>
            </a:r>
            <a:endParaRPr lang="sk-SK" sz="4000" dirty="0" smtClean="0"/>
          </a:p>
          <a:p>
            <a:r>
              <a:rPr lang="sk-SK" sz="4000" dirty="0" smtClean="0">
                <a:hlinkClick r:id="rId9" action="ppaction://hlinksldjump"/>
              </a:rPr>
              <a:t>Guľa</a:t>
            </a:r>
            <a:endParaRPr lang="sk-SK" sz="4000" dirty="0"/>
          </a:p>
        </p:txBody>
      </p:sp>
      <p:sp>
        <p:nvSpPr>
          <p:cNvPr id="7" name="Zástupný symbol obsahu 5"/>
          <p:cNvSpPr txBox="1">
            <a:spLocks/>
          </p:cNvSpPr>
          <p:nvPr/>
        </p:nvSpPr>
        <p:spPr bwMode="auto">
          <a:xfrm>
            <a:off x="5436096" y="5085184"/>
            <a:ext cx="3312368" cy="783704"/>
          </a:xfrm>
          <a:prstGeom prst="rect">
            <a:avLst/>
          </a:prstGeom>
          <a:ln w="9525" cap="flat" cmpd="sng" algn="ctr">
            <a:solidFill>
              <a:schemeClr val="dk1">
                <a:shade val="95000"/>
                <a:satMod val="105000"/>
              </a:schemeClr>
            </a:solidFill>
            <a:prstDash val="solid"/>
            <a:miter lim="800000"/>
            <a:headEnd/>
            <a:tailEnd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Monotype Sorts" pitchFamily="2" charset="2"/>
              <a:buChar char="n"/>
              <a:tabLst/>
              <a:defRPr/>
            </a:pPr>
            <a:r>
              <a:rPr kumimoji="1" lang="sk-SK" sz="4000" b="0" i="0" u="none" strike="noStrike" kern="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10" action="ppaction://hlinksldjump"/>
              </a:rPr>
              <a:t>ÚTVARY</a:t>
            </a:r>
            <a:endParaRPr kumimoji="1" lang="sk-SK" sz="4000" b="0" i="0" u="none" strike="noStrike" kern="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 advClick="0">
    <p:spli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73163" y="304800"/>
            <a:ext cx="7772400" cy="1035968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sk-SK" dirty="0" smtClean="0"/>
              <a:t>Štvorec</a:t>
            </a:r>
            <a:endParaRPr lang="sk-SK" dirty="0"/>
          </a:p>
        </p:txBody>
      </p:sp>
      <p:sp>
        <p:nvSpPr>
          <p:cNvPr id="3" name="Obdĺžnik 2"/>
          <p:cNvSpPr/>
          <p:nvPr/>
        </p:nvSpPr>
        <p:spPr bwMode="auto">
          <a:xfrm>
            <a:off x="2987824" y="2276872"/>
            <a:ext cx="3240360" cy="324036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762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BlokTextu 3"/>
          <p:cNvSpPr txBox="1"/>
          <p:nvPr/>
        </p:nvSpPr>
        <p:spPr>
          <a:xfrm>
            <a:off x="2555776" y="5589240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400" dirty="0" smtClean="0"/>
              <a:t>A</a:t>
            </a:r>
            <a:endParaRPr lang="sk-SK" sz="2400" dirty="0"/>
          </a:p>
        </p:txBody>
      </p:sp>
      <p:sp>
        <p:nvSpPr>
          <p:cNvPr id="5" name="BlokTextu 4"/>
          <p:cNvSpPr txBox="1"/>
          <p:nvPr/>
        </p:nvSpPr>
        <p:spPr>
          <a:xfrm>
            <a:off x="6084168" y="5517232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400" dirty="0" smtClean="0"/>
              <a:t>B</a:t>
            </a:r>
            <a:endParaRPr lang="sk-SK" sz="2400" dirty="0"/>
          </a:p>
        </p:txBody>
      </p:sp>
      <p:sp>
        <p:nvSpPr>
          <p:cNvPr id="6" name="BlokTextu 5"/>
          <p:cNvSpPr txBox="1"/>
          <p:nvPr/>
        </p:nvSpPr>
        <p:spPr>
          <a:xfrm>
            <a:off x="6156176" y="1916832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400" dirty="0" smtClean="0"/>
              <a:t>C</a:t>
            </a:r>
            <a:endParaRPr lang="sk-SK" sz="2400" dirty="0"/>
          </a:p>
        </p:txBody>
      </p:sp>
      <p:sp>
        <p:nvSpPr>
          <p:cNvPr id="7" name="BlokTextu 6"/>
          <p:cNvSpPr txBox="1"/>
          <p:nvPr/>
        </p:nvSpPr>
        <p:spPr>
          <a:xfrm>
            <a:off x="2483768" y="1916832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400" dirty="0" smtClean="0"/>
              <a:t>D</a:t>
            </a:r>
            <a:endParaRPr lang="sk-SK" sz="2400" dirty="0"/>
          </a:p>
        </p:txBody>
      </p:sp>
      <p:sp>
        <p:nvSpPr>
          <p:cNvPr id="14" name="Tlačidlo akcie: Domov 13">
            <a:hlinkClick r:id="rId2" action="ppaction://hlinksldjump" highlightClick="1"/>
          </p:cNvPr>
          <p:cNvSpPr/>
          <p:nvPr/>
        </p:nvSpPr>
        <p:spPr bwMode="auto">
          <a:xfrm>
            <a:off x="8388424" y="6237312"/>
            <a:ext cx="755576" cy="620688"/>
          </a:xfrm>
          <a:prstGeom prst="actionButtonHom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 spd="med">
    <p:spli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73163" y="304800"/>
            <a:ext cx="7772400" cy="1035968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sk-SK" dirty="0" smtClean="0"/>
              <a:t>Obdĺžnik</a:t>
            </a:r>
            <a:endParaRPr lang="sk-SK" dirty="0"/>
          </a:p>
        </p:txBody>
      </p:sp>
      <p:sp>
        <p:nvSpPr>
          <p:cNvPr id="3" name="Obdĺžnik 2"/>
          <p:cNvSpPr/>
          <p:nvPr/>
        </p:nvSpPr>
        <p:spPr bwMode="auto">
          <a:xfrm>
            <a:off x="2483768" y="2276872"/>
            <a:ext cx="4752528" cy="324036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762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BlokTextu 3"/>
          <p:cNvSpPr txBox="1"/>
          <p:nvPr/>
        </p:nvSpPr>
        <p:spPr>
          <a:xfrm>
            <a:off x="2051720" y="5517232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400" dirty="0"/>
              <a:t>K</a:t>
            </a:r>
          </a:p>
        </p:txBody>
      </p:sp>
      <p:sp>
        <p:nvSpPr>
          <p:cNvPr id="5" name="BlokTextu 4"/>
          <p:cNvSpPr txBox="1"/>
          <p:nvPr/>
        </p:nvSpPr>
        <p:spPr>
          <a:xfrm>
            <a:off x="7092280" y="5517232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400" dirty="0" smtClean="0"/>
              <a:t>L</a:t>
            </a:r>
            <a:endParaRPr lang="sk-SK" sz="2400" dirty="0"/>
          </a:p>
        </p:txBody>
      </p:sp>
      <p:sp>
        <p:nvSpPr>
          <p:cNvPr id="6" name="BlokTextu 5"/>
          <p:cNvSpPr txBox="1"/>
          <p:nvPr/>
        </p:nvSpPr>
        <p:spPr>
          <a:xfrm>
            <a:off x="7164288" y="1916832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400" dirty="0" smtClean="0"/>
              <a:t>M</a:t>
            </a:r>
            <a:endParaRPr lang="sk-SK" sz="2400" dirty="0"/>
          </a:p>
        </p:txBody>
      </p:sp>
      <p:sp>
        <p:nvSpPr>
          <p:cNvPr id="7" name="BlokTextu 6"/>
          <p:cNvSpPr txBox="1"/>
          <p:nvPr/>
        </p:nvSpPr>
        <p:spPr>
          <a:xfrm>
            <a:off x="1979712" y="1916832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400" dirty="0" smtClean="0"/>
              <a:t>N</a:t>
            </a:r>
            <a:endParaRPr lang="sk-SK" sz="2400" dirty="0"/>
          </a:p>
        </p:txBody>
      </p:sp>
      <p:sp>
        <p:nvSpPr>
          <p:cNvPr id="8" name="Tlačidlo akcie: Domov 7">
            <a:hlinkClick r:id="rId2" action="ppaction://hlinksldjump" highlightClick="1"/>
          </p:cNvPr>
          <p:cNvSpPr/>
          <p:nvPr/>
        </p:nvSpPr>
        <p:spPr bwMode="auto">
          <a:xfrm>
            <a:off x="8388424" y="6237312"/>
            <a:ext cx="755576" cy="620688"/>
          </a:xfrm>
          <a:prstGeom prst="actionButtonHom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 spd="med">
    <p:spli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73163" y="304800"/>
            <a:ext cx="7772400" cy="1035968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sk-SK" dirty="0" smtClean="0"/>
              <a:t>Trojuholník</a:t>
            </a:r>
            <a:endParaRPr lang="sk-SK" dirty="0"/>
          </a:p>
        </p:txBody>
      </p:sp>
      <p:sp>
        <p:nvSpPr>
          <p:cNvPr id="4" name="BlokTextu 3"/>
          <p:cNvSpPr txBox="1"/>
          <p:nvPr/>
        </p:nvSpPr>
        <p:spPr>
          <a:xfrm>
            <a:off x="2195736" y="5589240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400" dirty="0" smtClean="0"/>
              <a:t>X</a:t>
            </a:r>
            <a:endParaRPr lang="sk-SK" sz="2400" dirty="0"/>
          </a:p>
        </p:txBody>
      </p:sp>
      <p:sp>
        <p:nvSpPr>
          <p:cNvPr id="5" name="BlokTextu 4"/>
          <p:cNvSpPr txBox="1"/>
          <p:nvPr/>
        </p:nvSpPr>
        <p:spPr>
          <a:xfrm>
            <a:off x="7452320" y="558924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400" dirty="0" smtClean="0"/>
              <a:t>Y</a:t>
            </a:r>
            <a:endParaRPr lang="sk-SK" sz="2400" dirty="0"/>
          </a:p>
        </p:txBody>
      </p:sp>
      <p:sp>
        <p:nvSpPr>
          <p:cNvPr id="6" name="BlokTextu 5"/>
          <p:cNvSpPr txBox="1"/>
          <p:nvPr/>
        </p:nvSpPr>
        <p:spPr>
          <a:xfrm>
            <a:off x="6660232" y="1484784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400" dirty="0" smtClean="0"/>
              <a:t>Z</a:t>
            </a:r>
            <a:endParaRPr lang="sk-SK" sz="2400" dirty="0"/>
          </a:p>
        </p:txBody>
      </p:sp>
      <p:sp>
        <p:nvSpPr>
          <p:cNvPr id="8" name="Voľná forma 7"/>
          <p:cNvSpPr/>
          <p:nvPr/>
        </p:nvSpPr>
        <p:spPr bwMode="auto">
          <a:xfrm>
            <a:off x="2555776" y="1916832"/>
            <a:ext cx="4951828" cy="3727939"/>
          </a:xfrm>
          <a:custGeom>
            <a:avLst/>
            <a:gdLst>
              <a:gd name="connsiteX0" fmla="*/ 0 w 4951828"/>
              <a:gd name="connsiteY0" fmla="*/ 3727939 h 3727939"/>
              <a:gd name="connsiteX1" fmla="*/ 4951828 w 4951828"/>
              <a:gd name="connsiteY1" fmla="*/ 3727939 h 3727939"/>
              <a:gd name="connsiteX2" fmla="*/ 4332849 w 4951828"/>
              <a:gd name="connsiteY2" fmla="*/ 0 h 3727939"/>
              <a:gd name="connsiteX3" fmla="*/ 0 w 4951828"/>
              <a:gd name="connsiteY3" fmla="*/ 3727939 h 37279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51828" h="3727939">
                <a:moveTo>
                  <a:pt x="0" y="3727939"/>
                </a:moveTo>
                <a:lnTo>
                  <a:pt x="4951828" y="3727939"/>
                </a:lnTo>
                <a:lnTo>
                  <a:pt x="4332849" y="0"/>
                </a:lnTo>
                <a:lnTo>
                  <a:pt x="0" y="3727939"/>
                </a:lnTo>
                <a:close/>
              </a:path>
            </a:pathLst>
          </a:cu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Tlačidlo akcie: Domov 6">
            <a:hlinkClick r:id="rId2" action="ppaction://hlinksldjump" highlightClick="1"/>
          </p:cNvPr>
          <p:cNvSpPr/>
          <p:nvPr/>
        </p:nvSpPr>
        <p:spPr bwMode="auto">
          <a:xfrm>
            <a:off x="8388424" y="6237312"/>
            <a:ext cx="755576" cy="620688"/>
          </a:xfrm>
          <a:prstGeom prst="actionButtonHom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 spd="med">
    <p:spli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73163" y="304800"/>
            <a:ext cx="7772400" cy="1035968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sk-SK" dirty="0" smtClean="0"/>
              <a:t>Kruh</a:t>
            </a:r>
            <a:endParaRPr lang="sk-SK" dirty="0"/>
          </a:p>
        </p:txBody>
      </p:sp>
      <p:sp>
        <p:nvSpPr>
          <p:cNvPr id="5" name="BlokTextu 4"/>
          <p:cNvSpPr txBox="1"/>
          <p:nvPr/>
        </p:nvSpPr>
        <p:spPr>
          <a:xfrm>
            <a:off x="6876256" y="4797152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400" dirty="0" smtClean="0"/>
              <a:t>H</a:t>
            </a:r>
            <a:endParaRPr lang="sk-SK" sz="2400" dirty="0"/>
          </a:p>
        </p:txBody>
      </p:sp>
      <p:sp>
        <p:nvSpPr>
          <p:cNvPr id="10" name="Ovál 9"/>
          <p:cNvSpPr/>
          <p:nvPr/>
        </p:nvSpPr>
        <p:spPr bwMode="auto">
          <a:xfrm>
            <a:off x="2699792" y="1772816"/>
            <a:ext cx="4392488" cy="4392488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762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BlokTextu 5"/>
          <p:cNvSpPr txBox="1"/>
          <p:nvPr/>
        </p:nvSpPr>
        <p:spPr>
          <a:xfrm>
            <a:off x="4932040" y="3789040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400" dirty="0" smtClean="0"/>
              <a:t>O</a:t>
            </a:r>
            <a:endParaRPr lang="sk-SK" sz="2400" dirty="0"/>
          </a:p>
        </p:txBody>
      </p:sp>
      <p:sp>
        <p:nvSpPr>
          <p:cNvPr id="11" name="Štvorstranná šípka 10"/>
          <p:cNvSpPr/>
          <p:nvPr/>
        </p:nvSpPr>
        <p:spPr bwMode="auto">
          <a:xfrm>
            <a:off x="4716016" y="3861048"/>
            <a:ext cx="288032" cy="288032"/>
          </a:xfrm>
          <a:prstGeom prst="quadArrow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lačidlo akcie: Domov 11">
            <a:hlinkClick r:id="rId2" action="ppaction://hlinksldjump" highlightClick="1"/>
          </p:cNvPr>
          <p:cNvSpPr/>
          <p:nvPr/>
        </p:nvSpPr>
        <p:spPr bwMode="auto">
          <a:xfrm>
            <a:off x="8388424" y="6237312"/>
            <a:ext cx="755576" cy="620688"/>
          </a:xfrm>
          <a:prstGeom prst="actionButtonHom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 spd="med">
    <p:spli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73163" y="304800"/>
            <a:ext cx="7772400" cy="1035968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sk-SK" dirty="0" smtClean="0"/>
              <a:t>Kružnica a kruh</a:t>
            </a:r>
            <a:endParaRPr lang="sk-SK" dirty="0"/>
          </a:p>
        </p:txBody>
      </p:sp>
      <p:sp>
        <p:nvSpPr>
          <p:cNvPr id="5" name="BlokTextu 4"/>
          <p:cNvSpPr txBox="1"/>
          <p:nvPr/>
        </p:nvSpPr>
        <p:spPr>
          <a:xfrm>
            <a:off x="8388424" y="486916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400" dirty="0" smtClean="0"/>
              <a:t>H</a:t>
            </a:r>
            <a:endParaRPr lang="sk-SK" sz="2400" dirty="0"/>
          </a:p>
        </p:txBody>
      </p:sp>
      <p:sp>
        <p:nvSpPr>
          <p:cNvPr id="10" name="Ovál 9"/>
          <p:cNvSpPr/>
          <p:nvPr/>
        </p:nvSpPr>
        <p:spPr bwMode="auto">
          <a:xfrm>
            <a:off x="4211960" y="1844824"/>
            <a:ext cx="4392488" cy="4392488"/>
          </a:xfrm>
          <a:prstGeom prst="ellips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BlokTextu 5"/>
          <p:cNvSpPr txBox="1"/>
          <p:nvPr/>
        </p:nvSpPr>
        <p:spPr>
          <a:xfrm>
            <a:off x="6444208" y="3861048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400" dirty="0" smtClean="0"/>
              <a:t>O</a:t>
            </a:r>
            <a:endParaRPr lang="sk-SK" sz="2400" dirty="0"/>
          </a:p>
        </p:txBody>
      </p:sp>
      <p:sp>
        <p:nvSpPr>
          <p:cNvPr id="11" name="Štvorstranná šípka 10"/>
          <p:cNvSpPr/>
          <p:nvPr/>
        </p:nvSpPr>
        <p:spPr bwMode="auto">
          <a:xfrm>
            <a:off x="6228184" y="3933056"/>
            <a:ext cx="288032" cy="288032"/>
          </a:xfrm>
          <a:prstGeom prst="quadArrow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BlokTextu 6"/>
          <p:cNvSpPr txBox="1"/>
          <p:nvPr/>
        </p:nvSpPr>
        <p:spPr>
          <a:xfrm>
            <a:off x="3779913" y="5085184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400" dirty="0" smtClean="0"/>
              <a:t>k</a:t>
            </a:r>
            <a:endParaRPr lang="sk-SK" sz="2400" dirty="0"/>
          </a:p>
        </p:txBody>
      </p:sp>
      <p:sp>
        <p:nvSpPr>
          <p:cNvPr id="8" name="Ovál 7"/>
          <p:cNvSpPr/>
          <p:nvPr/>
        </p:nvSpPr>
        <p:spPr bwMode="auto">
          <a:xfrm>
            <a:off x="1403648" y="3356992"/>
            <a:ext cx="2520280" cy="2520280"/>
          </a:xfrm>
          <a:prstGeom prst="ellipse">
            <a:avLst/>
          </a:pr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BlokTextu 8"/>
          <p:cNvSpPr txBox="1"/>
          <p:nvPr/>
        </p:nvSpPr>
        <p:spPr>
          <a:xfrm>
            <a:off x="2771800" y="4365104"/>
            <a:ext cx="3966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400" dirty="0" smtClean="0"/>
              <a:t>S</a:t>
            </a:r>
            <a:endParaRPr lang="sk-SK" sz="2400" dirty="0"/>
          </a:p>
        </p:txBody>
      </p:sp>
      <p:sp>
        <p:nvSpPr>
          <p:cNvPr id="12" name="Štvorstranná šípka 11"/>
          <p:cNvSpPr/>
          <p:nvPr/>
        </p:nvSpPr>
        <p:spPr bwMode="auto">
          <a:xfrm>
            <a:off x="2555776" y="4509120"/>
            <a:ext cx="198317" cy="198317"/>
          </a:xfrm>
          <a:prstGeom prst="quadArrow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Tlačidlo akcie: Domov 12">
            <a:hlinkClick r:id="rId2" action="ppaction://hlinksldjump" highlightClick="1"/>
          </p:cNvPr>
          <p:cNvSpPr/>
          <p:nvPr/>
        </p:nvSpPr>
        <p:spPr bwMode="auto">
          <a:xfrm>
            <a:off x="8388424" y="6237312"/>
            <a:ext cx="755576" cy="620688"/>
          </a:xfrm>
          <a:prstGeom prst="actionButtonHom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 spd="med">
    <p:spli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73163" y="304800"/>
            <a:ext cx="7772400" cy="1035968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sk-SK" dirty="0" smtClean="0"/>
              <a:t>Kocka</a:t>
            </a:r>
            <a:endParaRPr lang="sk-SK" dirty="0"/>
          </a:p>
        </p:txBody>
      </p:sp>
      <p:pic>
        <p:nvPicPr>
          <p:cNvPr id="24580" name="Picture 4" descr="http://www.datakabinet.sk/files/documents/dk/dynamik/s_ilo_kocka_sk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1772816"/>
            <a:ext cx="4868441" cy="4257221"/>
          </a:xfrm>
          <a:prstGeom prst="rect">
            <a:avLst/>
          </a:prstGeom>
          <a:noFill/>
        </p:spPr>
      </p:pic>
      <p:sp>
        <p:nvSpPr>
          <p:cNvPr id="12" name="Tlačidlo akcie: Domov 11">
            <a:hlinkClick r:id="rId3" action="ppaction://hlinksldjump" highlightClick="1"/>
          </p:cNvPr>
          <p:cNvSpPr/>
          <p:nvPr/>
        </p:nvSpPr>
        <p:spPr bwMode="auto">
          <a:xfrm>
            <a:off x="8388424" y="6237312"/>
            <a:ext cx="755576" cy="620688"/>
          </a:xfrm>
          <a:prstGeom prst="actionButtonHom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 spd="med">
    <p:spli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73163" y="304800"/>
            <a:ext cx="7772400" cy="1035968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sk-SK" dirty="0" smtClean="0"/>
              <a:t>Kváder</a:t>
            </a:r>
            <a:endParaRPr lang="sk-SK" dirty="0"/>
          </a:p>
        </p:txBody>
      </p:sp>
      <p:pic>
        <p:nvPicPr>
          <p:cNvPr id="26626" name="Picture 2" descr="http://www.datakabinet.sk/files/documents/dk/dynamik/s_ilo_kvader_sk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498275"/>
            <a:ext cx="7272808" cy="6359725"/>
          </a:xfrm>
          <a:prstGeom prst="rect">
            <a:avLst/>
          </a:prstGeom>
          <a:noFill/>
        </p:spPr>
      </p:pic>
      <p:sp>
        <p:nvSpPr>
          <p:cNvPr id="5" name="Tlačidlo akcie: Domov 4">
            <a:hlinkClick r:id="rId3" action="ppaction://hlinksldjump" highlightClick="1"/>
          </p:cNvPr>
          <p:cNvSpPr/>
          <p:nvPr/>
        </p:nvSpPr>
        <p:spPr bwMode="auto">
          <a:xfrm>
            <a:off x="8388424" y="6237312"/>
            <a:ext cx="755576" cy="620688"/>
          </a:xfrm>
          <a:prstGeom prst="actionButtonHom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 spd="med">
    <p:split/>
  </p:transition>
</p:sld>
</file>

<file path=ppt/theme/theme1.xml><?xml version="1.0" encoding="utf-8"?>
<a:theme xmlns:a="http://schemas.openxmlformats.org/drawingml/2006/main" name="Motív2">
  <a:themeElements>
    <a:clrScheme name="Vlastná 4">
      <a:dk1>
        <a:sysClr val="windowText" lastClr="000000"/>
      </a:dk1>
      <a:lt1>
        <a:sysClr val="window" lastClr="FFFFFF"/>
      </a:lt1>
      <a:dk2>
        <a:srgbClr val="FFFFFF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Kravata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Kravata 1">
        <a:dk1>
          <a:srgbClr val="5490A8"/>
        </a:dk1>
        <a:lt1>
          <a:srgbClr val="DDDDDD"/>
        </a:lt1>
        <a:dk2>
          <a:srgbClr val="00172E"/>
        </a:dk2>
        <a:lt2>
          <a:srgbClr val="CCECFF"/>
        </a:lt2>
        <a:accent1>
          <a:srgbClr val="0099CC"/>
        </a:accent1>
        <a:accent2>
          <a:srgbClr val="3366CC"/>
        </a:accent2>
        <a:accent3>
          <a:srgbClr val="AAABAD"/>
        </a:accent3>
        <a:accent4>
          <a:srgbClr val="BDBDBD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avata 2">
        <a:dk1>
          <a:srgbClr val="000000"/>
        </a:dk1>
        <a:lt1>
          <a:srgbClr val="FFFFFF"/>
        </a:lt1>
        <a:dk2>
          <a:srgbClr val="003366"/>
        </a:dk2>
        <a:lt2>
          <a:srgbClr val="5490A8"/>
        </a:lt2>
        <a:accent1>
          <a:srgbClr val="0099CC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ravata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ravata 4">
        <a:dk1>
          <a:srgbClr val="000000"/>
        </a:dk1>
        <a:lt1>
          <a:srgbClr val="FFFFFF"/>
        </a:lt1>
        <a:dk2>
          <a:srgbClr val="666633"/>
        </a:dk2>
        <a:lt2>
          <a:srgbClr val="908A6C"/>
        </a:lt2>
        <a:accent1>
          <a:srgbClr val="808000"/>
        </a:accent1>
        <a:accent2>
          <a:srgbClr val="996633"/>
        </a:accent2>
        <a:accent3>
          <a:srgbClr val="FFFFFF"/>
        </a:accent3>
        <a:accent4>
          <a:srgbClr val="000000"/>
        </a:accent4>
        <a:accent5>
          <a:srgbClr val="C0C0AA"/>
        </a:accent5>
        <a:accent6>
          <a:srgbClr val="8A5C2D"/>
        </a:accent6>
        <a:hlink>
          <a:srgbClr val="CCCC00"/>
        </a:hlink>
        <a:folHlink>
          <a:srgbClr val="D6DE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ravata 5">
        <a:dk1>
          <a:srgbClr val="000000"/>
        </a:dk1>
        <a:lt1>
          <a:srgbClr val="FFFFFF"/>
        </a:lt1>
        <a:dk2>
          <a:srgbClr val="181848"/>
        </a:dk2>
        <a:lt2>
          <a:srgbClr val="656F97"/>
        </a:lt2>
        <a:accent1>
          <a:srgbClr val="6666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B8B8FF"/>
        </a:accent5>
        <a:accent6>
          <a:srgbClr val="2D2D8A"/>
        </a:accent6>
        <a:hlink>
          <a:srgbClr val="9A9ABC"/>
        </a:hlink>
        <a:folHlink>
          <a:srgbClr val="D2B6C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ravata 6">
        <a:dk1>
          <a:srgbClr val="CC0066"/>
        </a:dk1>
        <a:lt1>
          <a:srgbClr val="FFFFFF"/>
        </a:lt1>
        <a:dk2>
          <a:srgbClr val="000000"/>
        </a:dk2>
        <a:lt2>
          <a:srgbClr val="CC0099"/>
        </a:lt2>
        <a:accent1>
          <a:srgbClr val="FF9900"/>
        </a:accent1>
        <a:accent2>
          <a:srgbClr val="CC66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B95C00"/>
        </a:accent6>
        <a:hlink>
          <a:srgbClr val="0099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Motív2</Template>
  <TotalTime>180</TotalTime>
  <Words>67</Words>
  <Application>Microsoft Office PowerPoint</Application>
  <PresentationFormat>Prezentácia na obrazovke (4:3)</PresentationFormat>
  <Paragraphs>45</Paragraphs>
  <Slides>13</Slides>
  <Notes>1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13</vt:i4>
      </vt:variant>
    </vt:vector>
  </HeadingPairs>
  <TitlesOfParts>
    <vt:vector size="14" baseType="lpstr">
      <vt:lpstr>Motív2</vt:lpstr>
      <vt:lpstr>Geometrické útvary</vt:lpstr>
      <vt:lpstr>Obsah:</vt:lpstr>
      <vt:lpstr>Štvorec</vt:lpstr>
      <vt:lpstr>Obdĺžnik</vt:lpstr>
      <vt:lpstr>Trojuholník</vt:lpstr>
      <vt:lpstr>Kruh</vt:lpstr>
      <vt:lpstr>Kružnica a kruh</vt:lpstr>
      <vt:lpstr>Kocka</vt:lpstr>
      <vt:lpstr>Kváder</vt:lpstr>
      <vt:lpstr>Valec</vt:lpstr>
      <vt:lpstr>Guľa</vt:lpstr>
      <vt:lpstr>Snímka 12</vt:lpstr>
      <vt:lpstr>Zdroje: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Rovinné útvary - vastnosti</dc:title>
  <dc:creator>lenovo_ntb</dc:creator>
  <cp:lastModifiedBy>lenovo_ntb</cp:lastModifiedBy>
  <cp:revision>13</cp:revision>
  <dcterms:created xsi:type="dcterms:W3CDTF">2013-11-30T17:51:31Z</dcterms:created>
  <dcterms:modified xsi:type="dcterms:W3CDTF">2013-12-01T10:53:47Z</dcterms:modified>
</cp:coreProperties>
</file>