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8"/>
  </p:notesMasterIdLst>
  <p:sldIdLst>
    <p:sldId id="256" r:id="rId2"/>
    <p:sldId id="314" r:id="rId3"/>
    <p:sldId id="316" r:id="rId4"/>
    <p:sldId id="318" r:id="rId5"/>
    <p:sldId id="317" r:id="rId6"/>
    <p:sldId id="31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FF99"/>
    <a:srgbClr val="00CC00"/>
    <a:srgbClr val="C5C000"/>
    <a:srgbClr val="990099"/>
    <a:srgbClr val="E6D7ED"/>
    <a:srgbClr val="72DC1A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Svetlý štýl 2 - zvýrazneni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47" autoAdjust="0"/>
    <p:restoredTop sz="94667" autoAdjust="0"/>
  </p:normalViewPr>
  <p:slideViewPr>
    <p:cSldViewPr snapToGrid="0">
      <p:cViewPr>
        <p:scale>
          <a:sx n="70" d="100"/>
          <a:sy n="70" d="100"/>
        </p:scale>
        <p:origin x="-8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BFE0E-A28F-4017-BC87-1CCA48074911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44905-4D9F-45AA-B657-57D1749D9B4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10244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6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4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6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7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8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59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0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1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10262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10263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066800"/>
            <a:ext cx="7772400" cy="1417638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CA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sk-SK" smtClean="0"/>
              <a:t>Kliknite sem a upravte štýl predlohy podnadpisov.</a:t>
            </a:r>
            <a:endParaRPr lang="en-CA"/>
          </a:p>
        </p:txBody>
      </p:sp>
      <p:sp>
        <p:nvSpPr>
          <p:cNvPr id="10267" name="Rectangle 27"/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10268" name="Rectangle 2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sk-SK"/>
          </a:p>
        </p:txBody>
      </p:sp>
      <p:sp>
        <p:nvSpPr>
          <p:cNvPr id="10269" name="Rectangle 2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02463" y="304800"/>
            <a:ext cx="1943100" cy="57912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173163" y="304800"/>
            <a:ext cx="5676900" cy="57912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163" y="304800"/>
            <a:ext cx="7772400" cy="13716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r>
              <a:rPr lang="sk-SK" smtClean="0"/>
              <a:t>Ak chcete pridať obrázok ClipArt, kliknite na ikonu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173163" y="62658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9241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30480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71B34972-3167-4C82-B73C-36A0887D6BA2}" type="datetimeFigureOut">
              <a:rPr lang="sk-SK" smtClean="0"/>
              <a:pPr/>
              <a:t>26. 10. 2013</a:t>
            </a:fld>
            <a:endParaRPr lang="sk-SK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latin typeface="+mn-lt"/>
              </a:defRPr>
            </a:lvl1pPr>
          </a:lstStyle>
          <a:p>
            <a:fld id="{ED903347-7009-44FA-95F5-8FE5E7226E0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 spd="med">
    <p:spli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eton.sk/budovy-a-vonkajsie-priestory/riadenie-dopravy/dopravne-znacky-podla-stn-en-12899-1/prikazove-dopravne-znacky/koniec-chodnika-pre-chodcov-7790113017.html" TargetMode="External"/><Relationship Id="rId13" Type="http://schemas.openxmlformats.org/officeDocument/2006/relationships/image" Target="../media/image7.jpeg"/><Relationship Id="rId18" Type="http://schemas.openxmlformats.org/officeDocument/2006/relationships/image" Target="../media/image12.jpeg"/><Relationship Id="rId3" Type="http://schemas.openxmlformats.org/officeDocument/2006/relationships/image" Target="../media/image1.jpeg"/><Relationship Id="rId21" Type="http://schemas.openxmlformats.org/officeDocument/2006/relationships/image" Target="../media/image15.jpeg"/><Relationship Id="rId7" Type="http://schemas.openxmlformats.org/officeDocument/2006/relationships/image" Target="../media/image3.jpeg"/><Relationship Id="rId12" Type="http://schemas.openxmlformats.org/officeDocument/2006/relationships/image" Target="../media/image6.jpeg"/><Relationship Id="rId17" Type="http://schemas.openxmlformats.org/officeDocument/2006/relationships/image" Target="../media/image11.jpeg"/><Relationship Id="rId2" Type="http://schemas.openxmlformats.org/officeDocument/2006/relationships/hyperlink" Target="http://www.seton.sk/budovy-a-vonkajsie-priestory/riadenie-dopravy/dopravne-znacky-podla-stn-en-12899-1/zakazove-dopravne-znacky/zakaz-odbocovania-vpravo-7790112028.html" TargetMode="External"/><Relationship Id="rId16" Type="http://schemas.openxmlformats.org/officeDocument/2006/relationships/image" Target="../media/image10.jpeg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ton.sk/budovy-a-vonkajsie-priestory/riadenie-dopravy/dopravne-znacky-podla-stn-en-12899-1/prikazove-dopravne-znacky/chodnik-pre-chodcov-a-cyklistov-master3300.html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9.jpeg"/><Relationship Id="rId10" Type="http://schemas.openxmlformats.org/officeDocument/2006/relationships/hyperlink" Target="http://www.seton.sk/budovy-a-vonkajsie-priestory/riadenie-dopravy/dopravne-znacky-podla-stn-en-12899-1/znacky-upravujuce-prednost/hlavna-pozemna-komunikacia-master3308.html" TargetMode="External"/><Relationship Id="rId19" Type="http://schemas.openxmlformats.org/officeDocument/2006/relationships/image" Target="../media/image13.jpeg"/><Relationship Id="rId4" Type="http://schemas.openxmlformats.org/officeDocument/2006/relationships/hyperlink" Target="http://www.seton.sk/budovy-a-vonkajsie-priestory/riadenie-dopravy/dopravne-znacky-podla-stn-en-12899-1/zakazove-dopravne-znacky/zakaz-vjazdu-byciklistom-7790112008.html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8.jpeg"/><Relationship Id="rId22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gif"/><Relationship Id="rId7" Type="http://schemas.openxmlformats.org/officeDocument/2006/relationships/image" Target="../media/image22.jpe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gif"/><Relationship Id="rId11" Type="http://schemas.openxmlformats.org/officeDocument/2006/relationships/image" Target="../media/image26.png"/><Relationship Id="rId5" Type="http://schemas.openxmlformats.org/officeDocument/2006/relationships/image" Target="../media/image20.gif"/><Relationship Id="rId15" Type="http://schemas.openxmlformats.org/officeDocument/2006/relationships/image" Target="../media/image30.jpe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gif"/><Relationship Id="rId1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uska8.cz/" TargetMode="External"/><Relationship Id="rId2" Type="http://schemas.openxmlformats.org/officeDocument/2006/relationships/hyperlink" Target="http://www.clker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gif"/><Relationship Id="rId4" Type="http://schemas.openxmlformats.org/officeDocument/2006/relationships/hyperlink" Target="http://automix.atlas.s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6783213" cy="1152128"/>
          </a:xfrm>
        </p:spPr>
        <p:txBody>
          <a:bodyPr/>
          <a:lstStyle/>
          <a:p>
            <a:pPr algn="ctr"/>
            <a:r>
              <a:rPr lang="sk-SK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Geometria</a:t>
            </a:r>
            <a:endParaRPr lang="en-US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776864" cy="5509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sk-SK" dirty="0" smtClean="0"/>
              <a:t>Rozcvička – 4. ročník</a:t>
            </a:r>
            <a:endParaRPr lang="en-GB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4408227" y="6088434"/>
            <a:ext cx="4735773" cy="769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sk-SK" sz="3600" b="1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Mgr. A. </a:t>
            </a:r>
            <a:r>
              <a:rPr kumimoji="1" lang="sk-SK" sz="3200" b="1" kern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Karchutňáková</a:t>
            </a:r>
            <a:endParaRPr kumimoji="1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Šípka doprava 7">
            <a:hlinkClick r:id="rId2" action="ppaction://hlinksldjump"/>
          </p:cNvPr>
          <p:cNvSpPr/>
          <p:nvPr/>
        </p:nvSpPr>
        <p:spPr bwMode="auto">
          <a:xfrm>
            <a:off x="736979" y="3616657"/>
            <a:ext cx="3240000" cy="92804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dopravná výchova</a:t>
            </a:r>
          </a:p>
        </p:txBody>
      </p:sp>
      <p:sp>
        <p:nvSpPr>
          <p:cNvPr id="9" name="Šípka doprava 8">
            <a:hlinkClick r:id="rId3" action="ppaction://hlinksldjump"/>
          </p:cNvPr>
          <p:cNvSpPr/>
          <p:nvPr/>
        </p:nvSpPr>
        <p:spPr bwMode="auto">
          <a:xfrm>
            <a:off x="725605" y="4451446"/>
            <a:ext cx="3240000" cy="92804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angl. j. – </a:t>
            </a:r>
            <a:r>
              <a:rPr kumimoji="0" lang="sk-SK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school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sk-SK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things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Šípka doprava 9">
            <a:hlinkClick r:id="rId3" action="ppaction://hlinksldjump"/>
          </p:cNvPr>
          <p:cNvSpPr/>
          <p:nvPr/>
        </p:nvSpPr>
        <p:spPr bwMode="auto">
          <a:xfrm>
            <a:off x="4317243" y="3566616"/>
            <a:ext cx="3240000" cy="92804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násobilka – do 20</a:t>
            </a:r>
          </a:p>
        </p:txBody>
      </p:sp>
      <p:sp>
        <p:nvSpPr>
          <p:cNvPr id="11" name="Šípka doprava 10">
            <a:hlinkClick r:id="rId3" action="ppaction://hlinksldjump"/>
          </p:cNvPr>
          <p:cNvSpPr/>
          <p:nvPr/>
        </p:nvSpPr>
        <p:spPr bwMode="auto">
          <a:xfrm>
            <a:off x="4333166" y="4455994"/>
            <a:ext cx="3240000" cy="92804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násobilka – do 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50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hlinkClick r:id="rId4" action="ppaction://hlinksldjump"/>
              </a:rPr>
              <a:t>Snímka 4</a:t>
            </a:r>
            <a:endParaRPr kumimoji="0" lang="sk-SK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331"/>
                <a:gridCol w="1919167"/>
                <a:gridCol w="1919167"/>
                <a:gridCol w="1919167"/>
                <a:gridCol w="1919167"/>
              </a:tblGrid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Nájdi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cm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dm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Obdĺžnik 26"/>
          <p:cNvSpPr/>
          <p:nvPr/>
        </p:nvSpPr>
        <p:spPr bwMode="auto">
          <a:xfrm>
            <a:off x="1722745" y="327546"/>
            <a:ext cx="1429888" cy="6229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3957851" y="272955"/>
            <a:ext cx="832514" cy="8325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vnoramenný trojuholník 37"/>
          <p:cNvSpPr/>
          <p:nvPr/>
        </p:nvSpPr>
        <p:spPr bwMode="auto">
          <a:xfrm>
            <a:off x="7724632" y="191068"/>
            <a:ext cx="1023583" cy="98263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bdĺžnik 38"/>
          <p:cNvSpPr/>
          <p:nvPr/>
        </p:nvSpPr>
        <p:spPr bwMode="auto">
          <a:xfrm>
            <a:off x="5868538" y="272955"/>
            <a:ext cx="900000" cy="900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3" name="Picture 8" descr="Zákaz odbočovania vpravo">
            <a:hlinkClick r:id="rId2" tooltip="Zákaz odbočovania vpravo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1100" y="2877901"/>
            <a:ext cx="1143000" cy="1143001"/>
          </a:xfrm>
          <a:prstGeom prst="rect">
            <a:avLst/>
          </a:prstGeom>
          <a:noFill/>
        </p:spPr>
      </p:pic>
      <p:pic>
        <p:nvPicPr>
          <p:cNvPr id="44" name="Picture 10" descr="Zákaz vjazdu byciklistom">
            <a:hlinkClick r:id="rId4" tooltip="Zákaz vjazdu byciklistom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62043" y="1458533"/>
            <a:ext cx="1143000" cy="1143001"/>
          </a:xfrm>
          <a:prstGeom prst="rect">
            <a:avLst/>
          </a:prstGeom>
          <a:noFill/>
        </p:spPr>
      </p:pic>
      <p:pic>
        <p:nvPicPr>
          <p:cNvPr id="48" name="Picture 18" descr="Chodník pre chodcov a cyklistov">
            <a:hlinkClick r:id="rId6" tooltip="Chodník pre chodcov a cyklistov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48395" y="5714999"/>
            <a:ext cx="1143000" cy="1143001"/>
          </a:xfrm>
          <a:prstGeom prst="rect">
            <a:avLst/>
          </a:prstGeom>
          <a:noFill/>
        </p:spPr>
      </p:pic>
      <p:pic>
        <p:nvPicPr>
          <p:cNvPr id="49" name="Picture 20" descr="Koniec chodníka pre chodcov">
            <a:hlinkClick r:id="rId8" tooltip="Koniec chodníka pre chodcov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62043" y="4242676"/>
            <a:ext cx="1143000" cy="1143001"/>
          </a:xfrm>
          <a:prstGeom prst="rect">
            <a:avLst/>
          </a:prstGeom>
          <a:noFill/>
        </p:spPr>
      </p:pic>
      <p:pic>
        <p:nvPicPr>
          <p:cNvPr id="50" name="Picture 22" descr="Hlavná pozemná komunikácia">
            <a:hlinkClick r:id="rId10" tooltip="Hlavná pozemná komunikácia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86378" y="5551226"/>
            <a:ext cx="1143000" cy="1143001"/>
          </a:xfrm>
          <a:prstGeom prst="rect">
            <a:avLst/>
          </a:prstGeom>
          <a:noFill/>
        </p:spPr>
      </p:pic>
      <p:pic>
        <p:nvPicPr>
          <p:cNvPr id="58" name="Picture 40" descr="Nemocnica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84755" y="2906806"/>
            <a:ext cx="971999" cy="972000"/>
          </a:xfrm>
          <a:prstGeom prst="rect">
            <a:avLst/>
          </a:prstGeom>
          <a:noFill/>
        </p:spPr>
      </p:pic>
      <p:pic>
        <p:nvPicPr>
          <p:cNvPr id="59" name="Picture 42" descr="Podchod alebo nadcho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25698" y="4339822"/>
            <a:ext cx="952500" cy="952501"/>
          </a:xfrm>
          <a:prstGeom prst="rect">
            <a:avLst/>
          </a:prstGeom>
          <a:noFill/>
        </p:spPr>
      </p:pic>
      <p:pic>
        <p:nvPicPr>
          <p:cNvPr id="60" name="Picture 44" descr="Prvá pomoc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63380" y="2906975"/>
            <a:ext cx="1007999" cy="1008000"/>
          </a:xfrm>
          <a:prstGeom prst="rect">
            <a:avLst/>
          </a:prstGeom>
          <a:noFill/>
        </p:spPr>
      </p:pic>
      <p:pic>
        <p:nvPicPr>
          <p:cNvPr id="61" name="Picture 46" descr="Informáci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63382" y="4271582"/>
            <a:ext cx="1007999" cy="1008000"/>
          </a:xfrm>
          <a:prstGeom prst="rect">
            <a:avLst/>
          </a:prstGeom>
          <a:noFill/>
        </p:spPr>
      </p:pic>
      <p:pic>
        <p:nvPicPr>
          <p:cNvPr id="62" name="Picture 48" descr="Diaľnica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949735" y="1582973"/>
            <a:ext cx="1007999" cy="1008000"/>
          </a:xfrm>
          <a:prstGeom prst="rect">
            <a:avLst/>
          </a:prstGeom>
          <a:noFill/>
        </p:spPr>
      </p:pic>
      <p:pic>
        <p:nvPicPr>
          <p:cNvPr id="63" name="Picture 50" descr="Koniec obce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922438" y="5645909"/>
            <a:ext cx="1116000" cy="1004400"/>
          </a:xfrm>
          <a:prstGeom prst="rect">
            <a:avLst/>
          </a:prstGeom>
          <a:noFill/>
        </p:spPr>
      </p:pic>
      <p:pic>
        <p:nvPicPr>
          <p:cNvPr id="64" name="Picture 52" descr="Priechod pre chodcov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784755" y="1555677"/>
            <a:ext cx="971999" cy="972000"/>
          </a:xfrm>
          <a:prstGeom prst="rect">
            <a:avLst/>
          </a:prstGeom>
          <a:noFill/>
        </p:spPr>
      </p:pic>
      <p:pic>
        <p:nvPicPr>
          <p:cNvPr id="65" name="Picture 54" descr="Daj prednosť v jazde!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627202" y="5706000"/>
            <a:ext cx="1011234" cy="900000"/>
          </a:xfrm>
          <a:prstGeom prst="rect">
            <a:avLst/>
          </a:prstGeom>
          <a:noFill/>
        </p:spPr>
      </p:pic>
      <p:pic>
        <p:nvPicPr>
          <p:cNvPr id="66" name="Picture 56" descr="Svetelné signály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654498" y="4380149"/>
            <a:ext cx="1011234" cy="900000"/>
          </a:xfrm>
          <a:prstGeom prst="rect">
            <a:avLst/>
          </a:prstGeom>
          <a:noFill/>
        </p:spPr>
      </p:pic>
      <p:pic>
        <p:nvPicPr>
          <p:cNvPr id="67" name="Picture 58" descr="Križovatka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99906" y="2960782"/>
            <a:ext cx="1011234" cy="900000"/>
          </a:xfrm>
          <a:prstGeom prst="rect">
            <a:avLst/>
          </a:prstGeom>
          <a:noFill/>
        </p:spPr>
      </p:pic>
      <p:pic>
        <p:nvPicPr>
          <p:cNvPr id="68" name="Picture 60" descr="Pozor, deti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13554" y="1623301"/>
            <a:ext cx="1011234" cy="900000"/>
          </a:xfrm>
          <a:prstGeom prst="rect">
            <a:avLst/>
          </a:prstGeom>
          <a:noFill/>
        </p:spPr>
      </p:pic>
      <p:sp>
        <p:nvSpPr>
          <p:cNvPr id="69" name="Tlačidlo akcie: Domov 68">
            <a:hlinkClick r:id="" action="ppaction://hlinkshowjump?jump=firstslide" highlightClick="1"/>
          </p:cNvPr>
          <p:cNvSpPr/>
          <p:nvPr/>
        </p:nvSpPr>
        <p:spPr bwMode="auto">
          <a:xfrm>
            <a:off x="8857397" y="6537278"/>
            <a:ext cx="286603" cy="320722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331"/>
                <a:gridCol w="1919167"/>
                <a:gridCol w="1919167"/>
                <a:gridCol w="1919167"/>
                <a:gridCol w="1919167"/>
              </a:tblGrid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Nájdi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2 . 4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10 :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6 : 6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cm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3 . 3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4 . 4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16 :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: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dm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3 . 5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 .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18 :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: 5</a:t>
                      </a:r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3 . 6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10 . 2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 : 4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 : 7</a:t>
                      </a:r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Obdĺžnik 26"/>
          <p:cNvSpPr/>
          <p:nvPr/>
        </p:nvSpPr>
        <p:spPr bwMode="auto">
          <a:xfrm>
            <a:off x="1722745" y="327546"/>
            <a:ext cx="1429888" cy="6229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3957851" y="272955"/>
            <a:ext cx="832514" cy="8325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vnoramenný trojuholník 37"/>
          <p:cNvSpPr/>
          <p:nvPr/>
        </p:nvSpPr>
        <p:spPr bwMode="auto">
          <a:xfrm>
            <a:off x="7724632" y="191068"/>
            <a:ext cx="1023583" cy="98263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bdĺžnik 38"/>
          <p:cNvSpPr/>
          <p:nvPr/>
        </p:nvSpPr>
        <p:spPr bwMode="auto">
          <a:xfrm>
            <a:off x="5868538" y="272955"/>
            <a:ext cx="900000" cy="900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lačidlo akcie: Domov 22">
            <a:hlinkClick r:id="" action="ppaction://hlinkshowjump?jump=firstslide" highlightClick="1"/>
          </p:cNvPr>
          <p:cNvSpPr/>
          <p:nvPr/>
        </p:nvSpPr>
        <p:spPr bwMode="auto">
          <a:xfrm>
            <a:off x="8857397" y="6537278"/>
            <a:ext cx="286603" cy="320722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9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331"/>
                <a:gridCol w="1919167"/>
                <a:gridCol w="1919167"/>
                <a:gridCol w="1919167"/>
                <a:gridCol w="1919167"/>
              </a:tblGrid>
              <a:tr h="115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Nájdi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11580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0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. 4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: 2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: 6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0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cm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4 .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k-SK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 </a:t>
                      </a: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0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dm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3 .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18 :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 </a:t>
                      </a: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m</a:t>
                      </a:r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. 6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sk-SK" sz="2800" b="1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8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km</a:t>
                      </a: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5 . 4</a:t>
                      </a: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8 . 5</a:t>
                      </a: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: 5</a:t>
                      </a: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 : 9</a:t>
                      </a: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Obdĺžnik 26"/>
          <p:cNvSpPr/>
          <p:nvPr/>
        </p:nvSpPr>
        <p:spPr bwMode="auto">
          <a:xfrm>
            <a:off x="1736393" y="286602"/>
            <a:ext cx="1320706" cy="554701"/>
          </a:xfrm>
          <a:prstGeom prst="rect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3944204" y="177421"/>
            <a:ext cx="832514" cy="832514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vnoramenný trojuholník 37"/>
          <p:cNvSpPr/>
          <p:nvPr/>
        </p:nvSpPr>
        <p:spPr bwMode="auto">
          <a:xfrm>
            <a:off x="7724632" y="191069"/>
            <a:ext cx="791571" cy="759908"/>
          </a:xfrm>
          <a:prstGeom prst="triangl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bdĺžnik 38"/>
          <p:cNvSpPr/>
          <p:nvPr/>
        </p:nvSpPr>
        <p:spPr bwMode="auto">
          <a:xfrm>
            <a:off x="5841242" y="163773"/>
            <a:ext cx="791570" cy="791570"/>
          </a:xfrm>
          <a:prstGeom prst="rect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lačidlo akcie: Domov 22">
            <a:hlinkClick r:id="" action="ppaction://hlinkshowjump?jump=firstslide" highlightClick="1"/>
          </p:cNvPr>
          <p:cNvSpPr/>
          <p:nvPr/>
        </p:nvSpPr>
        <p:spPr bwMode="auto">
          <a:xfrm>
            <a:off x="8857397" y="6537278"/>
            <a:ext cx="286603" cy="320722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331"/>
                <a:gridCol w="1919167"/>
                <a:gridCol w="1919167"/>
                <a:gridCol w="1919167"/>
                <a:gridCol w="1919167"/>
              </a:tblGrid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Nájdi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cm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2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dm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sk-SK" sz="2800" b="1" dirty="0" smtClean="0">
                          <a:solidFill>
                            <a:schemeClr val="tx1"/>
                          </a:solidFill>
                        </a:rPr>
                        <a:t>1 m</a:t>
                      </a:r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sk-SK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Obdĺžnik 26"/>
          <p:cNvSpPr/>
          <p:nvPr/>
        </p:nvSpPr>
        <p:spPr bwMode="auto">
          <a:xfrm>
            <a:off x="1722745" y="327546"/>
            <a:ext cx="1429888" cy="6229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Ovál 34"/>
          <p:cNvSpPr/>
          <p:nvPr/>
        </p:nvSpPr>
        <p:spPr bwMode="auto">
          <a:xfrm>
            <a:off x="3957851" y="272955"/>
            <a:ext cx="832514" cy="8325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vnoramenný trojuholník 37"/>
          <p:cNvSpPr/>
          <p:nvPr/>
        </p:nvSpPr>
        <p:spPr bwMode="auto">
          <a:xfrm>
            <a:off x="7724632" y="191068"/>
            <a:ext cx="1023583" cy="982639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bdĺžnik 38"/>
          <p:cNvSpPr/>
          <p:nvPr/>
        </p:nvSpPr>
        <p:spPr bwMode="auto">
          <a:xfrm>
            <a:off x="5868538" y="272955"/>
            <a:ext cx="900000" cy="900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lačidlo akcie: Domov 22">
            <a:hlinkClick r:id="" action="ppaction://hlinkshowjump?jump=firstslide" highlightClick="1"/>
          </p:cNvPr>
          <p:cNvSpPr/>
          <p:nvPr/>
        </p:nvSpPr>
        <p:spPr bwMode="auto">
          <a:xfrm>
            <a:off x="8857397" y="6537278"/>
            <a:ext cx="286603" cy="320722"/>
          </a:xfrm>
          <a:prstGeom prst="actionButtonHom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6" name="Picture 6" descr="http://www.clker.com/cliparts/6/2/3/f/119498567625300278computer-aj_aj_ashton_01.svg.m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8969" y="1476334"/>
            <a:ext cx="1472891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" name="Zástupný symbol obsahu 3" descr="aaa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7637280" y="2813422"/>
            <a:ext cx="1080120" cy="12151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" name="Picture 10" descr="http://www.clker.com/cliparts/k/d/w/H/9/x/whiteboard-m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62991" y="1521441"/>
            <a:ext cx="1227409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" name="Picture 8" descr="http://www.eslkidstuff.com/images/pencilcase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1105" y="3025677"/>
            <a:ext cx="1368152" cy="928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Picture 16" descr="http://commtechlab.msu.edu/sites/food/graphics/cupboard.gif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5661248"/>
            <a:ext cx="1152128" cy="1017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Picture 43" descr="iú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4345347"/>
            <a:ext cx="1065155" cy="995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4" name="Picture 47" descr="Obrázok1čččáčž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8350" y="2868012"/>
            <a:ext cx="1219200" cy="1108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5" name="Obrázok 44" descr="aa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74402" y="4394616"/>
            <a:ext cx="576064" cy="864096"/>
          </a:xfrm>
          <a:prstGeom prst="rect">
            <a:avLst/>
          </a:prstGeom>
        </p:spPr>
      </p:pic>
      <p:pic>
        <p:nvPicPr>
          <p:cNvPr id="46" name="Picture 14" descr="http://www.clker.com/cliparts/6/b/5/e/12279751661106160541rg1024_Door.svg.med.png"/>
          <p:cNvPicPr>
            <a:picLocks noChangeAspect="1" noChangeArrowheads="1"/>
          </p:cNvPicPr>
          <p:nvPr/>
        </p:nvPicPr>
        <p:blipFill>
          <a:blip r:embed="rId10" cstate="print"/>
          <a:srcRect r="17152"/>
          <a:stretch>
            <a:fillRect/>
          </a:stretch>
        </p:blipFill>
        <p:spPr bwMode="auto">
          <a:xfrm>
            <a:off x="7839656" y="1462686"/>
            <a:ext cx="716700" cy="11731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7" name="Picture 4" descr="http://www.clker.com/cliparts/f/9/f/4/1197123224778170101lmproulx_eraser.svg.med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79217" y="3076149"/>
            <a:ext cx="864096" cy="731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" name="Picture 12" descr="http://www.clker.com/cliparts/8/0/f/d/11971063751408015833biswajyotim_Bag_1.svg.med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66761" y="4205100"/>
            <a:ext cx="1125223" cy="10239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" name="Picture 2" descr="http://eu-okna.cz/img/okno_drev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35696" y="5661248"/>
            <a:ext cx="1194098" cy="1042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" name="Picture 8" descr="http://www.clker.com/cliparts/a/3/b/4/1206564683243345793sarxos_Ruller.svg.me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9191241">
            <a:off x="7203432" y="5799430"/>
            <a:ext cx="1773526" cy="769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3" name="Picture 44" descr="kku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5946775"/>
            <a:ext cx="1152128" cy="72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44" descr="kku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5805264"/>
            <a:ext cx="1224136" cy="770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4" descr="kku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5661248"/>
            <a:ext cx="1008112" cy="63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Obrázok 55" descr="aa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668344" y="4581128"/>
            <a:ext cx="576064" cy="864096"/>
          </a:xfrm>
          <a:prstGeom prst="rect">
            <a:avLst/>
          </a:prstGeom>
        </p:spPr>
      </p:pic>
      <p:pic>
        <p:nvPicPr>
          <p:cNvPr id="57" name="Obrázok 56" descr="aa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028384" y="4581128"/>
            <a:ext cx="576064" cy="864096"/>
          </a:xfrm>
          <a:prstGeom prst="rect">
            <a:avLst/>
          </a:prstGeom>
        </p:spPr>
      </p:pic>
      <p:pic>
        <p:nvPicPr>
          <p:cNvPr id="58" name="Picture 2" descr="http://www.clker.com/cliparts/7/f/5/1/128165808084466705classroom.svg.med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439865" y="1449039"/>
            <a:ext cx="1532742" cy="1296144"/>
          </a:xfrm>
          <a:prstGeom prst="rect">
            <a:avLst/>
          </a:prstGeom>
          <a:noFill/>
        </p:spPr>
      </p:pic>
      <p:pic>
        <p:nvPicPr>
          <p:cNvPr id="59" name="Picture 2" descr="http://www.clker.com/cliparts/3/6/a/e/1194984436700707086wooden_table_benji_park_01.svg.med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463392" y="4318052"/>
            <a:ext cx="1584176" cy="9663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" name="Picture 43" descr="iú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30770" y="4454529"/>
            <a:ext cx="1065155" cy="9958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3" y="4406900"/>
            <a:ext cx="7307089" cy="1362075"/>
          </a:xfrm>
        </p:spPr>
        <p:txBody>
          <a:bodyPr/>
          <a:lstStyle/>
          <a:p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187624" y="1628800"/>
            <a:ext cx="7307088" cy="273630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sk-SK" sz="3600" dirty="0" smtClean="0"/>
              <a:t>Zdroje obrázkov:</a:t>
            </a:r>
          </a:p>
          <a:p>
            <a:r>
              <a:rPr lang="sk-SK" sz="3600" dirty="0" smtClean="0">
                <a:hlinkClick r:id="rId2"/>
              </a:rPr>
              <a:t>http://www.clker.com</a:t>
            </a:r>
            <a:endParaRPr lang="sk-SK" sz="3600" dirty="0" smtClean="0"/>
          </a:p>
          <a:p>
            <a:r>
              <a:rPr lang="sk-SK" sz="3600" dirty="0" smtClean="0">
                <a:hlinkClick r:id="rId3"/>
              </a:rPr>
              <a:t>http://www.beruska8.cz</a:t>
            </a:r>
            <a:endParaRPr lang="sk-SK" sz="3600" dirty="0" smtClean="0"/>
          </a:p>
          <a:p>
            <a:r>
              <a:rPr lang="sk-SK" sz="3600" dirty="0" smtClean="0">
                <a:hlinkClick r:id="rId4"/>
              </a:rPr>
              <a:t>http://automix.atlas.sk/</a:t>
            </a:r>
            <a:r>
              <a:rPr lang="sk-SK" sz="3600" dirty="0" smtClean="0"/>
              <a:t> </a:t>
            </a:r>
          </a:p>
        </p:txBody>
      </p:sp>
      <p:pic>
        <p:nvPicPr>
          <p:cNvPr id="3076" name="Picture 4" descr="http://www.smajlici163.wz.cz/3d/skola/skola0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4581128"/>
            <a:ext cx="1234036" cy="1179191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Motív2">
  <a:themeElements>
    <a:clrScheme name="Kravata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Kravat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Kravata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avata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avata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Motív2</Template>
  <TotalTime>3111</TotalTime>
  <Words>188</Words>
  <Application>Microsoft Office PowerPoint</Application>
  <PresentationFormat>Prezentácia na obrazovke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2_Motív2</vt:lpstr>
      <vt:lpstr>Geometria</vt:lpstr>
      <vt:lpstr>Snímka 2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lenovo_ntb</dc:creator>
  <cp:lastModifiedBy>lenovo_ntb</cp:lastModifiedBy>
  <cp:revision>174</cp:revision>
  <dcterms:created xsi:type="dcterms:W3CDTF">2012-07-22T10:03:37Z</dcterms:created>
  <dcterms:modified xsi:type="dcterms:W3CDTF">2013-10-26T06:12:11Z</dcterms:modified>
</cp:coreProperties>
</file>